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8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04049E-BC0B-4148-9175-F7554F38097E}" type="doc">
      <dgm:prSet loTypeId="urn:microsoft.com/office/officeart/2005/8/layout/hierarchy2" loCatId="hierarchy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sk-SK"/>
        </a:p>
      </dgm:t>
    </dgm:pt>
    <dgm:pt modelId="{A8B20795-4ED9-4C38-B705-D3053CD4211E}">
      <dgm:prSet phldrT="[Text]" custT="1"/>
      <dgm:spPr/>
      <dgm:t>
        <a:bodyPr/>
        <a:lstStyle/>
        <a:p>
          <a:r>
            <a:rPr lang="sk-SK" sz="3600" b="1" dirty="0" smtClean="0"/>
            <a:t>VH</a:t>
          </a:r>
          <a:endParaRPr lang="sk-SK" sz="3600" b="1" dirty="0"/>
        </a:p>
      </dgm:t>
    </dgm:pt>
    <dgm:pt modelId="{497E8DAC-4C73-4743-B16D-40443E6A7C16}" type="parTrans" cxnId="{151DBE13-5ADB-48B9-B62F-F55EC45C40DA}">
      <dgm:prSet/>
      <dgm:spPr/>
      <dgm:t>
        <a:bodyPr/>
        <a:lstStyle/>
        <a:p>
          <a:endParaRPr lang="sk-SK"/>
        </a:p>
      </dgm:t>
    </dgm:pt>
    <dgm:pt modelId="{D949E689-6D46-4656-9335-E3FD6B07577B}" type="sibTrans" cxnId="{151DBE13-5ADB-48B9-B62F-F55EC45C40DA}">
      <dgm:prSet/>
      <dgm:spPr/>
      <dgm:t>
        <a:bodyPr/>
        <a:lstStyle/>
        <a:p>
          <a:endParaRPr lang="sk-SK"/>
        </a:p>
      </dgm:t>
    </dgm:pt>
    <dgm:pt modelId="{CD0249AC-60E7-4397-9C99-982EE449AB13}">
      <dgm:prSet phldrT="[Text]" custT="1"/>
      <dgm:spPr/>
      <dgm:t>
        <a:bodyPr/>
        <a:lstStyle/>
        <a:p>
          <a:r>
            <a:rPr lang="sk-SK" sz="3200" b="1" dirty="0" smtClean="0"/>
            <a:t>ZISK</a:t>
          </a:r>
          <a:endParaRPr lang="sk-SK" sz="2300" b="1" dirty="0"/>
        </a:p>
      </dgm:t>
    </dgm:pt>
    <dgm:pt modelId="{A4904236-1B13-488B-8939-2F0A1CE89C4D}" type="parTrans" cxnId="{7DCC1CC4-A747-48DE-893A-6891A259D10E}">
      <dgm:prSet/>
      <dgm:spPr/>
      <dgm:t>
        <a:bodyPr/>
        <a:lstStyle/>
        <a:p>
          <a:endParaRPr lang="sk-SK"/>
        </a:p>
      </dgm:t>
    </dgm:pt>
    <dgm:pt modelId="{A31100D7-776E-4C10-86D6-D15C9112167C}" type="sibTrans" cxnId="{7DCC1CC4-A747-48DE-893A-6891A259D10E}">
      <dgm:prSet/>
      <dgm:spPr/>
      <dgm:t>
        <a:bodyPr/>
        <a:lstStyle/>
        <a:p>
          <a:endParaRPr lang="sk-SK"/>
        </a:p>
      </dgm:t>
    </dgm:pt>
    <dgm:pt modelId="{90D483E7-7795-4144-BB40-4EE95FF63656}">
      <dgm:prSet phldrT="[Text]"/>
      <dgm:spPr/>
      <dgm:t>
        <a:bodyPr/>
        <a:lstStyle/>
        <a:p>
          <a:r>
            <a:rPr lang="sk-SK" b="1" dirty="0" smtClean="0"/>
            <a:t>Výnosy&gt;Náklady</a:t>
          </a:r>
          <a:endParaRPr lang="sk-SK" b="1" dirty="0"/>
        </a:p>
      </dgm:t>
    </dgm:pt>
    <dgm:pt modelId="{0BB2274D-7360-47F7-87AC-23A91246A0FD}" type="parTrans" cxnId="{485E76CB-8B6E-4C87-8393-78901AB4B5EF}">
      <dgm:prSet/>
      <dgm:spPr/>
      <dgm:t>
        <a:bodyPr/>
        <a:lstStyle/>
        <a:p>
          <a:endParaRPr lang="sk-SK"/>
        </a:p>
      </dgm:t>
    </dgm:pt>
    <dgm:pt modelId="{AD16DD94-FB06-425C-AC52-3EF9744D9702}" type="sibTrans" cxnId="{485E76CB-8B6E-4C87-8393-78901AB4B5EF}">
      <dgm:prSet/>
      <dgm:spPr/>
      <dgm:t>
        <a:bodyPr/>
        <a:lstStyle/>
        <a:p>
          <a:endParaRPr lang="sk-SK"/>
        </a:p>
      </dgm:t>
    </dgm:pt>
    <dgm:pt modelId="{4595020D-4329-4DB1-B884-7414CE0E7449}">
      <dgm:prSet phldrT="[Text]" custT="1"/>
      <dgm:spPr/>
      <dgm:t>
        <a:bodyPr/>
        <a:lstStyle/>
        <a:p>
          <a:r>
            <a:rPr lang="sk-SK" sz="3200" b="1" dirty="0" smtClean="0"/>
            <a:t>STRATA</a:t>
          </a:r>
          <a:endParaRPr lang="sk-SK" sz="2300" b="1" dirty="0"/>
        </a:p>
      </dgm:t>
    </dgm:pt>
    <dgm:pt modelId="{212A0ED9-AEAF-4F2B-B23D-E04C7CD2E178}" type="parTrans" cxnId="{5574B9D5-7E20-43E8-884D-1E2736C9956A}">
      <dgm:prSet/>
      <dgm:spPr/>
      <dgm:t>
        <a:bodyPr/>
        <a:lstStyle/>
        <a:p>
          <a:endParaRPr lang="sk-SK"/>
        </a:p>
      </dgm:t>
    </dgm:pt>
    <dgm:pt modelId="{F490EE3F-6230-4DF5-A0A6-BCBA1B116373}" type="sibTrans" cxnId="{5574B9D5-7E20-43E8-884D-1E2736C9956A}">
      <dgm:prSet/>
      <dgm:spPr/>
      <dgm:t>
        <a:bodyPr/>
        <a:lstStyle/>
        <a:p>
          <a:endParaRPr lang="sk-SK"/>
        </a:p>
      </dgm:t>
    </dgm:pt>
    <dgm:pt modelId="{F1DD22F9-D46F-4176-A60F-423C8940BA6E}">
      <dgm:prSet phldrT="[Text]"/>
      <dgm:spPr/>
      <dgm:t>
        <a:bodyPr/>
        <a:lstStyle/>
        <a:p>
          <a:r>
            <a:rPr lang="sk-SK" b="1" dirty="0" smtClean="0"/>
            <a:t>Výnosy&lt;Náklady</a:t>
          </a:r>
          <a:endParaRPr lang="sk-SK" b="1" dirty="0"/>
        </a:p>
      </dgm:t>
    </dgm:pt>
    <dgm:pt modelId="{BA37ABAC-7921-48DF-A532-87EF2E98120F}" type="parTrans" cxnId="{B23B12D4-516A-4AE0-B3C1-8192E04D9BC3}">
      <dgm:prSet/>
      <dgm:spPr/>
      <dgm:t>
        <a:bodyPr/>
        <a:lstStyle/>
        <a:p>
          <a:endParaRPr lang="sk-SK"/>
        </a:p>
      </dgm:t>
    </dgm:pt>
    <dgm:pt modelId="{19B9F245-4A18-4E39-8D78-AA78E5B4AF50}" type="sibTrans" cxnId="{B23B12D4-516A-4AE0-B3C1-8192E04D9BC3}">
      <dgm:prSet/>
      <dgm:spPr/>
      <dgm:t>
        <a:bodyPr/>
        <a:lstStyle/>
        <a:p>
          <a:endParaRPr lang="sk-SK"/>
        </a:p>
      </dgm:t>
    </dgm:pt>
    <dgm:pt modelId="{0D0DD744-B98B-4D58-9558-2D17DD42D583}" type="pres">
      <dgm:prSet presAssocID="{7104049E-BC0B-4148-9175-F7554F38097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4E04516F-28ED-43CA-874D-50E0242DEACD}" type="pres">
      <dgm:prSet presAssocID="{A8B20795-4ED9-4C38-B705-D3053CD4211E}" presName="root1" presStyleCnt="0"/>
      <dgm:spPr/>
    </dgm:pt>
    <dgm:pt modelId="{4D8A7FC3-4A4E-4710-A12C-8E93074F6CF4}" type="pres">
      <dgm:prSet presAssocID="{A8B20795-4ED9-4C38-B705-D3053CD4211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65DB9BF-8515-475B-91E0-4EAB09C523F6}" type="pres">
      <dgm:prSet presAssocID="{A8B20795-4ED9-4C38-B705-D3053CD4211E}" presName="level2hierChild" presStyleCnt="0"/>
      <dgm:spPr/>
    </dgm:pt>
    <dgm:pt modelId="{4C7054F6-5392-4C8F-B1EE-D8418CA4521F}" type="pres">
      <dgm:prSet presAssocID="{A4904236-1B13-488B-8939-2F0A1CE89C4D}" presName="conn2-1" presStyleLbl="parChTrans1D2" presStyleIdx="0" presStyleCnt="2"/>
      <dgm:spPr/>
      <dgm:t>
        <a:bodyPr/>
        <a:lstStyle/>
        <a:p>
          <a:endParaRPr lang="sk-SK"/>
        </a:p>
      </dgm:t>
    </dgm:pt>
    <dgm:pt modelId="{C52FB3AF-0821-4222-B03B-32A30F7E354A}" type="pres">
      <dgm:prSet presAssocID="{A4904236-1B13-488B-8939-2F0A1CE89C4D}" presName="connTx" presStyleLbl="parChTrans1D2" presStyleIdx="0" presStyleCnt="2"/>
      <dgm:spPr/>
      <dgm:t>
        <a:bodyPr/>
        <a:lstStyle/>
        <a:p>
          <a:endParaRPr lang="sk-SK"/>
        </a:p>
      </dgm:t>
    </dgm:pt>
    <dgm:pt modelId="{F0D8BA8A-22D4-417B-A803-B3D5783A3550}" type="pres">
      <dgm:prSet presAssocID="{CD0249AC-60E7-4397-9C99-982EE449AB13}" presName="root2" presStyleCnt="0"/>
      <dgm:spPr/>
    </dgm:pt>
    <dgm:pt modelId="{24AB2C4A-8E3A-4DBE-B579-BFE099FF1534}" type="pres">
      <dgm:prSet presAssocID="{CD0249AC-60E7-4397-9C99-982EE449AB13}" presName="LevelTwoTextNode" presStyleLbl="node2" presStyleIdx="0" presStyleCnt="2" custLinFactNeighborX="-5987" custLinFactNeighborY="-5766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F427773D-5669-44E2-8484-E0BE73AF3EAB}" type="pres">
      <dgm:prSet presAssocID="{CD0249AC-60E7-4397-9C99-982EE449AB13}" presName="level3hierChild" presStyleCnt="0"/>
      <dgm:spPr/>
    </dgm:pt>
    <dgm:pt modelId="{B7319089-02D0-4C5F-9638-147B011F5C9A}" type="pres">
      <dgm:prSet presAssocID="{0BB2274D-7360-47F7-87AC-23A91246A0FD}" presName="conn2-1" presStyleLbl="parChTrans1D3" presStyleIdx="0" presStyleCnt="2"/>
      <dgm:spPr/>
      <dgm:t>
        <a:bodyPr/>
        <a:lstStyle/>
        <a:p>
          <a:endParaRPr lang="sk-SK"/>
        </a:p>
      </dgm:t>
    </dgm:pt>
    <dgm:pt modelId="{DA13DA69-55DE-46E3-A039-3FD02B63F3DA}" type="pres">
      <dgm:prSet presAssocID="{0BB2274D-7360-47F7-87AC-23A91246A0FD}" presName="connTx" presStyleLbl="parChTrans1D3" presStyleIdx="0" presStyleCnt="2"/>
      <dgm:spPr/>
      <dgm:t>
        <a:bodyPr/>
        <a:lstStyle/>
        <a:p>
          <a:endParaRPr lang="sk-SK"/>
        </a:p>
      </dgm:t>
    </dgm:pt>
    <dgm:pt modelId="{FE2591B5-0164-46AE-8A8E-BBD32FF1692D}" type="pres">
      <dgm:prSet presAssocID="{90D483E7-7795-4144-BB40-4EE95FF63656}" presName="root2" presStyleCnt="0"/>
      <dgm:spPr/>
    </dgm:pt>
    <dgm:pt modelId="{7F6E2B8D-CBBB-4B53-86F5-0CB85A31D62B}" type="pres">
      <dgm:prSet presAssocID="{90D483E7-7795-4144-BB40-4EE95FF63656}" presName="LevelTwoTextNode" presStyleLbl="node3" presStyleIdx="0" presStyleCnt="2" custScaleX="126516" custLinFactNeighborX="4456" custLinFactNeighborY="-5766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603C4C9A-2696-41F4-8ECD-6CE7AC74D507}" type="pres">
      <dgm:prSet presAssocID="{90D483E7-7795-4144-BB40-4EE95FF63656}" presName="level3hierChild" presStyleCnt="0"/>
      <dgm:spPr/>
    </dgm:pt>
    <dgm:pt modelId="{79414B0A-302A-4699-A98A-63D02A8AEEEB}" type="pres">
      <dgm:prSet presAssocID="{212A0ED9-AEAF-4F2B-B23D-E04C7CD2E178}" presName="conn2-1" presStyleLbl="parChTrans1D2" presStyleIdx="1" presStyleCnt="2"/>
      <dgm:spPr/>
      <dgm:t>
        <a:bodyPr/>
        <a:lstStyle/>
        <a:p>
          <a:endParaRPr lang="sk-SK"/>
        </a:p>
      </dgm:t>
    </dgm:pt>
    <dgm:pt modelId="{819FA252-62DD-420E-9A69-C588B43C2003}" type="pres">
      <dgm:prSet presAssocID="{212A0ED9-AEAF-4F2B-B23D-E04C7CD2E178}" presName="connTx" presStyleLbl="parChTrans1D2" presStyleIdx="1" presStyleCnt="2"/>
      <dgm:spPr/>
      <dgm:t>
        <a:bodyPr/>
        <a:lstStyle/>
        <a:p>
          <a:endParaRPr lang="sk-SK"/>
        </a:p>
      </dgm:t>
    </dgm:pt>
    <dgm:pt modelId="{3A42FE5B-7E91-4E91-A6DD-88820B067EF4}" type="pres">
      <dgm:prSet presAssocID="{4595020D-4329-4DB1-B884-7414CE0E7449}" presName="root2" presStyleCnt="0"/>
      <dgm:spPr/>
    </dgm:pt>
    <dgm:pt modelId="{7D238322-7C5C-4962-9DAA-4E6AA1BE7A65}" type="pres">
      <dgm:prSet presAssocID="{4595020D-4329-4DB1-B884-7414CE0E7449}" presName="LevelTwoTextNode" presStyleLbl="node2" presStyleIdx="1" presStyleCnt="2" custLinFactNeighborX="-5987" custLinFactNeighborY="3877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1D5D8FEC-B278-4D62-82C5-226DB14A0A9A}" type="pres">
      <dgm:prSet presAssocID="{4595020D-4329-4DB1-B884-7414CE0E7449}" presName="level3hierChild" presStyleCnt="0"/>
      <dgm:spPr/>
    </dgm:pt>
    <dgm:pt modelId="{4FDA76A6-C5A5-4F41-A241-B57D8EBC0E36}" type="pres">
      <dgm:prSet presAssocID="{BA37ABAC-7921-48DF-A532-87EF2E98120F}" presName="conn2-1" presStyleLbl="parChTrans1D3" presStyleIdx="1" presStyleCnt="2"/>
      <dgm:spPr/>
      <dgm:t>
        <a:bodyPr/>
        <a:lstStyle/>
        <a:p>
          <a:endParaRPr lang="sk-SK"/>
        </a:p>
      </dgm:t>
    </dgm:pt>
    <dgm:pt modelId="{F5FDAB34-F5B5-49C2-A74B-C975C82373D1}" type="pres">
      <dgm:prSet presAssocID="{BA37ABAC-7921-48DF-A532-87EF2E98120F}" presName="connTx" presStyleLbl="parChTrans1D3" presStyleIdx="1" presStyleCnt="2"/>
      <dgm:spPr/>
      <dgm:t>
        <a:bodyPr/>
        <a:lstStyle/>
        <a:p>
          <a:endParaRPr lang="sk-SK"/>
        </a:p>
      </dgm:t>
    </dgm:pt>
    <dgm:pt modelId="{069283DD-9540-4747-8322-4AE568196B06}" type="pres">
      <dgm:prSet presAssocID="{F1DD22F9-D46F-4176-A60F-423C8940BA6E}" presName="root2" presStyleCnt="0"/>
      <dgm:spPr/>
    </dgm:pt>
    <dgm:pt modelId="{B8B09F83-5253-4AAD-A6BC-E36EF144391E}" type="pres">
      <dgm:prSet presAssocID="{F1DD22F9-D46F-4176-A60F-423C8940BA6E}" presName="LevelTwoTextNode" presStyleLbl="node3" presStyleIdx="1" presStyleCnt="2" custScaleX="130337" custLinFactNeighborX="390" custLinFactNeighborY="3877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486AF30E-5D45-4D63-9790-1CFD11822C40}" type="pres">
      <dgm:prSet presAssocID="{F1DD22F9-D46F-4176-A60F-423C8940BA6E}" presName="level3hierChild" presStyleCnt="0"/>
      <dgm:spPr/>
    </dgm:pt>
  </dgm:ptLst>
  <dgm:cxnLst>
    <dgm:cxn modelId="{648B8C75-5A14-4853-9EAB-7A83AE2956B4}" type="presOf" srcId="{90D483E7-7795-4144-BB40-4EE95FF63656}" destId="{7F6E2B8D-CBBB-4B53-86F5-0CB85A31D62B}" srcOrd="0" destOrd="0" presId="urn:microsoft.com/office/officeart/2005/8/layout/hierarchy2"/>
    <dgm:cxn modelId="{7FD6D5E4-29BE-488A-9935-1A0285339D28}" type="presOf" srcId="{7104049E-BC0B-4148-9175-F7554F38097E}" destId="{0D0DD744-B98B-4D58-9558-2D17DD42D583}" srcOrd="0" destOrd="0" presId="urn:microsoft.com/office/officeart/2005/8/layout/hierarchy2"/>
    <dgm:cxn modelId="{485E76CB-8B6E-4C87-8393-78901AB4B5EF}" srcId="{CD0249AC-60E7-4397-9C99-982EE449AB13}" destId="{90D483E7-7795-4144-BB40-4EE95FF63656}" srcOrd="0" destOrd="0" parTransId="{0BB2274D-7360-47F7-87AC-23A91246A0FD}" sibTransId="{AD16DD94-FB06-425C-AC52-3EF9744D9702}"/>
    <dgm:cxn modelId="{EC931871-0831-4321-A42F-A6E702C8DC3C}" type="presOf" srcId="{0BB2274D-7360-47F7-87AC-23A91246A0FD}" destId="{DA13DA69-55DE-46E3-A039-3FD02B63F3DA}" srcOrd="1" destOrd="0" presId="urn:microsoft.com/office/officeart/2005/8/layout/hierarchy2"/>
    <dgm:cxn modelId="{D5752BE7-BDF6-4293-9E84-59D45E57F99D}" type="presOf" srcId="{A4904236-1B13-488B-8939-2F0A1CE89C4D}" destId="{C52FB3AF-0821-4222-B03B-32A30F7E354A}" srcOrd="1" destOrd="0" presId="urn:microsoft.com/office/officeart/2005/8/layout/hierarchy2"/>
    <dgm:cxn modelId="{DB7464D4-240C-4E95-AA9E-A7AA491B0136}" type="presOf" srcId="{F1DD22F9-D46F-4176-A60F-423C8940BA6E}" destId="{B8B09F83-5253-4AAD-A6BC-E36EF144391E}" srcOrd="0" destOrd="0" presId="urn:microsoft.com/office/officeart/2005/8/layout/hierarchy2"/>
    <dgm:cxn modelId="{5574B9D5-7E20-43E8-884D-1E2736C9956A}" srcId="{A8B20795-4ED9-4C38-B705-D3053CD4211E}" destId="{4595020D-4329-4DB1-B884-7414CE0E7449}" srcOrd="1" destOrd="0" parTransId="{212A0ED9-AEAF-4F2B-B23D-E04C7CD2E178}" sibTransId="{F490EE3F-6230-4DF5-A0A6-BCBA1B116373}"/>
    <dgm:cxn modelId="{2F3BB308-1756-4B8A-BBD6-EBC174CF66F0}" type="presOf" srcId="{4595020D-4329-4DB1-B884-7414CE0E7449}" destId="{7D238322-7C5C-4962-9DAA-4E6AA1BE7A65}" srcOrd="0" destOrd="0" presId="urn:microsoft.com/office/officeart/2005/8/layout/hierarchy2"/>
    <dgm:cxn modelId="{7DCC1CC4-A747-48DE-893A-6891A259D10E}" srcId="{A8B20795-4ED9-4C38-B705-D3053CD4211E}" destId="{CD0249AC-60E7-4397-9C99-982EE449AB13}" srcOrd="0" destOrd="0" parTransId="{A4904236-1B13-488B-8939-2F0A1CE89C4D}" sibTransId="{A31100D7-776E-4C10-86D6-D15C9112167C}"/>
    <dgm:cxn modelId="{D2BAF9A1-753E-4B96-8DE0-0214B3C6E6C8}" type="presOf" srcId="{A8B20795-4ED9-4C38-B705-D3053CD4211E}" destId="{4D8A7FC3-4A4E-4710-A12C-8E93074F6CF4}" srcOrd="0" destOrd="0" presId="urn:microsoft.com/office/officeart/2005/8/layout/hierarchy2"/>
    <dgm:cxn modelId="{39C54F7F-EAD8-4460-BCAD-FF1403C37BC5}" type="presOf" srcId="{212A0ED9-AEAF-4F2B-B23D-E04C7CD2E178}" destId="{79414B0A-302A-4699-A98A-63D02A8AEEEB}" srcOrd="0" destOrd="0" presId="urn:microsoft.com/office/officeart/2005/8/layout/hierarchy2"/>
    <dgm:cxn modelId="{1DF284C0-CBE4-49F1-9D7E-B8E6B45A53CF}" type="presOf" srcId="{CD0249AC-60E7-4397-9C99-982EE449AB13}" destId="{24AB2C4A-8E3A-4DBE-B579-BFE099FF1534}" srcOrd="0" destOrd="0" presId="urn:microsoft.com/office/officeart/2005/8/layout/hierarchy2"/>
    <dgm:cxn modelId="{C558BAEB-4845-4650-8B98-C27C98638AFA}" type="presOf" srcId="{A4904236-1B13-488B-8939-2F0A1CE89C4D}" destId="{4C7054F6-5392-4C8F-B1EE-D8418CA4521F}" srcOrd="0" destOrd="0" presId="urn:microsoft.com/office/officeart/2005/8/layout/hierarchy2"/>
    <dgm:cxn modelId="{9F8F349B-43FA-4932-AA75-5603D0E8A448}" type="presOf" srcId="{0BB2274D-7360-47F7-87AC-23A91246A0FD}" destId="{B7319089-02D0-4C5F-9638-147B011F5C9A}" srcOrd="0" destOrd="0" presId="urn:microsoft.com/office/officeart/2005/8/layout/hierarchy2"/>
    <dgm:cxn modelId="{151DBE13-5ADB-48B9-B62F-F55EC45C40DA}" srcId="{7104049E-BC0B-4148-9175-F7554F38097E}" destId="{A8B20795-4ED9-4C38-B705-D3053CD4211E}" srcOrd="0" destOrd="0" parTransId="{497E8DAC-4C73-4743-B16D-40443E6A7C16}" sibTransId="{D949E689-6D46-4656-9335-E3FD6B07577B}"/>
    <dgm:cxn modelId="{BC9B23F1-740A-417B-990E-48807A778F40}" type="presOf" srcId="{BA37ABAC-7921-48DF-A532-87EF2E98120F}" destId="{F5FDAB34-F5B5-49C2-A74B-C975C82373D1}" srcOrd="1" destOrd="0" presId="urn:microsoft.com/office/officeart/2005/8/layout/hierarchy2"/>
    <dgm:cxn modelId="{B23B12D4-516A-4AE0-B3C1-8192E04D9BC3}" srcId="{4595020D-4329-4DB1-B884-7414CE0E7449}" destId="{F1DD22F9-D46F-4176-A60F-423C8940BA6E}" srcOrd="0" destOrd="0" parTransId="{BA37ABAC-7921-48DF-A532-87EF2E98120F}" sibTransId="{19B9F245-4A18-4E39-8D78-AA78E5B4AF50}"/>
    <dgm:cxn modelId="{3BD147CC-2FBC-4C88-A284-2F9B4B251557}" type="presOf" srcId="{BA37ABAC-7921-48DF-A532-87EF2E98120F}" destId="{4FDA76A6-C5A5-4F41-A241-B57D8EBC0E36}" srcOrd="0" destOrd="0" presId="urn:microsoft.com/office/officeart/2005/8/layout/hierarchy2"/>
    <dgm:cxn modelId="{5CFFD548-799F-4D15-8F2D-4F7FE8F3D3A6}" type="presOf" srcId="{212A0ED9-AEAF-4F2B-B23D-E04C7CD2E178}" destId="{819FA252-62DD-420E-9A69-C588B43C2003}" srcOrd="1" destOrd="0" presId="urn:microsoft.com/office/officeart/2005/8/layout/hierarchy2"/>
    <dgm:cxn modelId="{3E9B0047-6D9D-46CB-9686-115D8090A8CB}" type="presParOf" srcId="{0D0DD744-B98B-4D58-9558-2D17DD42D583}" destId="{4E04516F-28ED-43CA-874D-50E0242DEACD}" srcOrd="0" destOrd="0" presId="urn:microsoft.com/office/officeart/2005/8/layout/hierarchy2"/>
    <dgm:cxn modelId="{EB263EAC-9779-40DE-B973-F96EA744080B}" type="presParOf" srcId="{4E04516F-28ED-43CA-874D-50E0242DEACD}" destId="{4D8A7FC3-4A4E-4710-A12C-8E93074F6CF4}" srcOrd="0" destOrd="0" presId="urn:microsoft.com/office/officeart/2005/8/layout/hierarchy2"/>
    <dgm:cxn modelId="{0EF1E966-9E2D-4EAC-88DE-58ED2072F417}" type="presParOf" srcId="{4E04516F-28ED-43CA-874D-50E0242DEACD}" destId="{965DB9BF-8515-475B-91E0-4EAB09C523F6}" srcOrd="1" destOrd="0" presId="urn:microsoft.com/office/officeart/2005/8/layout/hierarchy2"/>
    <dgm:cxn modelId="{875C8658-CA43-47A2-8486-38234D2FF7A6}" type="presParOf" srcId="{965DB9BF-8515-475B-91E0-4EAB09C523F6}" destId="{4C7054F6-5392-4C8F-B1EE-D8418CA4521F}" srcOrd="0" destOrd="0" presId="urn:microsoft.com/office/officeart/2005/8/layout/hierarchy2"/>
    <dgm:cxn modelId="{8B7135FA-2DEA-4AB6-96A5-BB79F55E03D5}" type="presParOf" srcId="{4C7054F6-5392-4C8F-B1EE-D8418CA4521F}" destId="{C52FB3AF-0821-4222-B03B-32A30F7E354A}" srcOrd="0" destOrd="0" presId="urn:microsoft.com/office/officeart/2005/8/layout/hierarchy2"/>
    <dgm:cxn modelId="{406EB8C5-9715-4471-8740-FB7ED6869A94}" type="presParOf" srcId="{965DB9BF-8515-475B-91E0-4EAB09C523F6}" destId="{F0D8BA8A-22D4-417B-A803-B3D5783A3550}" srcOrd="1" destOrd="0" presId="urn:microsoft.com/office/officeart/2005/8/layout/hierarchy2"/>
    <dgm:cxn modelId="{2F2CA53D-6992-4232-A3E8-E1ED4E786299}" type="presParOf" srcId="{F0D8BA8A-22D4-417B-A803-B3D5783A3550}" destId="{24AB2C4A-8E3A-4DBE-B579-BFE099FF1534}" srcOrd="0" destOrd="0" presId="urn:microsoft.com/office/officeart/2005/8/layout/hierarchy2"/>
    <dgm:cxn modelId="{A191B755-C411-4F94-B0DE-DD93F6988CEC}" type="presParOf" srcId="{F0D8BA8A-22D4-417B-A803-B3D5783A3550}" destId="{F427773D-5669-44E2-8484-E0BE73AF3EAB}" srcOrd="1" destOrd="0" presId="urn:microsoft.com/office/officeart/2005/8/layout/hierarchy2"/>
    <dgm:cxn modelId="{284C8032-D67E-4782-A4D6-8E8F0C9C0843}" type="presParOf" srcId="{F427773D-5669-44E2-8484-E0BE73AF3EAB}" destId="{B7319089-02D0-4C5F-9638-147B011F5C9A}" srcOrd="0" destOrd="0" presId="urn:microsoft.com/office/officeart/2005/8/layout/hierarchy2"/>
    <dgm:cxn modelId="{0B0020B6-583D-4797-AC6E-E113F2135BB4}" type="presParOf" srcId="{B7319089-02D0-4C5F-9638-147B011F5C9A}" destId="{DA13DA69-55DE-46E3-A039-3FD02B63F3DA}" srcOrd="0" destOrd="0" presId="urn:microsoft.com/office/officeart/2005/8/layout/hierarchy2"/>
    <dgm:cxn modelId="{A42301D0-4C4F-4374-BFB6-34CC65D80BD6}" type="presParOf" srcId="{F427773D-5669-44E2-8484-E0BE73AF3EAB}" destId="{FE2591B5-0164-46AE-8A8E-BBD32FF1692D}" srcOrd="1" destOrd="0" presId="urn:microsoft.com/office/officeart/2005/8/layout/hierarchy2"/>
    <dgm:cxn modelId="{8D5B125D-7067-4C1B-8DB6-81711DF797AC}" type="presParOf" srcId="{FE2591B5-0164-46AE-8A8E-BBD32FF1692D}" destId="{7F6E2B8D-CBBB-4B53-86F5-0CB85A31D62B}" srcOrd="0" destOrd="0" presId="urn:microsoft.com/office/officeart/2005/8/layout/hierarchy2"/>
    <dgm:cxn modelId="{EACA4352-2D1C-4C70-A806-15372868CD6D}" type="presParOf" srcId="{FE2591B5-0164-46AE-8A8E-BBD32FF1692D}" destId="{603C4C9A-2696-41F4-8ECD-6CE7AC74D507}" srcOrd="1" destOrd="0" presId="urn:microsoft.com/office/officeart/2005/8/layout/hierarchy2"/>
    <dgm:cxn modelId="{5EDF7158-9445-4974-9F99-882124CFDC35}" type="presParOf" srcId="{965DB9BF-8515-475B-91E0-4EAB09C523F6}" destId="{79414B0A-302A-4699-A98A-63D02A8AEEEB}" srcOrd="2" destOrd="0" presId="urn:microsoft.com/office/officeart/2005/8/layout/hierarchy2"/>
    <dgm:cxn modelId="{E7B576EC-53FF-48EE-A208-1A539B7E213F}" type="presParOf" srcId="{79414B0A-302A-4699-A98A-63D02A8AEEEB}" destId="{819FA252-62DD-420E-9A69-C588B43C2003}" srcOrd="0" destOrd="0" presId="urn:microsoft.com/office/officeart/2005/8/layout/hierarchy2"/>
    <dgm:cxn modelId="{5419B08C-1C9A-4048-BCE3-15317F585734}" type="presParOf" srcId="{965DB9BF-8515-475B-91E0-4EAB09C523F6}" destId="{3A42FE5B-7E91-4E91-A6DD-88820B067EF4}" srcOrd="3" destOrd="0" presId="urn:microsoft.com/office/officeart/2005/8/layout/hierarchy2"/>
    <dgm:cxn modelId="{057CD555-753A-4421-B7B4-903B9DFEDB59}" type="presParOf" srcId="{3A42FE5B-7E91-4E91-A6DD-88820B067EF4}" destId="{7D238322-7C5C-4962-9DAA-4E6AA1BE7A65}" srcOrd="0" destOrd="0" presId="urn:microsoft.com/office/officeart/2005/8/layout/hierarchy2"/>
    <dgm:cxn modelId="{F6199323-2C4F-454C-AF0E-9EAF9F21DA18}" type="presParOf" srcId="{3A42FE5B-7E91-4E91-A6DD-88820B067EF4}" destId="{1D5D8FEC-B278-4D62-82C5-226DB14A0A9A}" srcOrd="1" destOrd="0" presId="urn:microsoft.com/office/officeart/2005/8/layout/hierarchy2"/>
    <dgm:cxn modelId="{F8ADFD1C-7380-4570-8236-5127EFED6846}" type="presParOf" srcId="{1D5D8FEC-B278-4D62-82C5-226DB14A0A9A}" destId="{4FDA76A6-C5A5-4F41-A241-B57D8EBC0E36}" srcOrd="0" destOrd="0" presId="urn:microsoft.com/office/officeart/2005/8/layout/hierarchy2"/>
    <dgm:cxn modelId="{4210502B-FC03-4FDB-9522-6915BC12520E}" type="presParOf" srcId="{4FDA76A6-C5A5-4F41-A241-B57D8EBC0E36}" destId="{F5FDAB34-F5B5-49C2-A74B-C975C82373D1}" srcOrd="0" destOrd="0" presId="urn:microsoft.com/office/officeart/2005/8/layout/hierarchy2"/>
    <dgm:cxn modelId="{58EED4DF-1454-4D4F-A7D7-C4883103CD3B}" type="presParOf" srcId="{1D5D8FEC-B278-4D62-82C5-226DB14A0A9A}" destId="{069283DD-9540-4747-8322-4AE568196B06}" srcOrd="1" destOrd="0" presId="urn:microsoft.com/office/officeart/2005/8/layout/hierarchy2"/>
    <dgm:cxn modelId="{61C63825-A6DE-479B-914E-E9984DFE8306}" type="presParOf" srcId="{069283DD-9540-4747-8322-4AE568196B06}" destId="{B8B09F83-5253-4AAD-A6BC-E36EF144391E}" srcOrd="0" destOrd="0" presId="urn:microsoft.com/office/officeart/2005/8/layout/hierarchy2"/>
    <dgm:cxn modelId="{74ED2821-A953-46C0-9537-30B319A8E6FE}" type="presParOf" srcId="{069283DD-9540-4747-8322-4AE568196B06}" destId="{486AF30E-5D45-4D63-9790-1CFD11822C4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872F0B-8CF0-41AB-8CFB-C6ECC7E39DB1}" type="doc">
      <dgm:prSet loTypeId="urn:microsoft.com/office/officeart/2005/8/layout/hierarchy2" loCatId="hierarchy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sk-SK"/>
        </a:p>
      </dgm:t>
    </dgm:pt>
    <dgm:pt modelId="{39F412D1-F865-4D04-A303-1DF4920C57F3}">
      <dgm:prSet phldrT="[Text]" custT="1"/>
      <dgm:spPr/>
      <dgm:t>
        <a:bodyPr/>
        <a:lstStyle/>
        <a:p>
          <a:r>
            <a:rPr lang="sk-SK" sz="3200" b="1" dirty="0" smtClean="0"/>
            <a:t>Celkový VH</a:t>
          </a:r>
          <a:endParaRPr lang="sk-SK" sz="3200" b="1" dirty="0"/>
        </a:p>
      </dgm:t>
    </dgm:pt>
    <dgm:pt modelId="{9F6A3867-E7A8-43A9-9E6A-4F13661182A7}" type="parTrans" cxnId="{5CF4F8B0-AF32-4F69-B21B-87686406B8D3}">
      <dgm:prSet/>
      <dgm:spPr/>
      <dgm:t>
        <a:bodyPr/>
        <a:lstStyle/>
        <a:p>
          <a:endParaRPr lang="sk-SK"/>
        </a:p>
      </dgm:t>
    </dgm:pt>
    <dgm:pt modelId="{B1FC9188-9A4D-45AF-B51C-DACC2BB4141A}" type="sibTrans" cxnId="{5CF4F8B0-AF32-4F69-B21B-87686406B8D3}">
      <dgm:prSet/>
      <dgm:spPr/>
      <dgm:t>
        <a:bodyPr/>
        <a:lstStyle/>
        <a:p>
          <a:endParaRPr lang="sk-SK"/>
        </a:p>
      </dgm:t>
    </dgm:pt>
    <dgm:pt modelId="{5B6976E5-4247-4E35-BA89-43BE2FDB3827}">
      <dgm:prSet phldrT="[Text]" custT="1"/>
      <dgm:spPr/>
      <dgm:t>
        <a:bodyPr/>
        <a:lstStyle/>
        <a:p>
          <a:r>
            <a:rPr lang="sk-SK" sz="3200" b="1" dirty="0" smtClean="0"/>
            <a:t>VH  z hospodárskej činnosti</a:t>
          </a:r>
          <a:endParaRPr lang="sk-SK" sz="3200" b="1" dirty="0"/>
        </a:p>
      </dgm:t>
    </dgm:pt>
    <dgm:pt modelId="{06FB9303-C547-4219-AB03-777ACCAB3657}" type="parTrans" cxnId="{F5142FD3-60D2-4041-B00E-50CDF7A4CEBB}">
      <dgm:prSet/>
      <dgm:spPr/>
      <dgm:t>
        <a:bodyPr/>
        <a:lstStyle/>
        <a:p>
          <a:endParaRPr lang="sk-SK"/>
        </a:p>
      </dgm:t>
    </dgm:pt>
    <dgm:pt modelId="{825D5909-9B9F-4EF4-8ECA-56490DCB0E0F}" type="sibTrans" cxnId="{F5142FD3-60D2-4041-B00E-50CDF7A4CEBB}">
      <dgm:prSet/>
      <dgm:spPr/>
      <dgm:t>
        <a:bodyPr/>
        <a:lstStyle/>
        <a:p>
          <a:endParaRPr lang="sk-SK"/>
        </a:p>
      </dgm:t>
    </dgm:pt>
    <dgm:pt modelId="{20A3A880-D084-4966-B768-C5761C0BE35E}">
      <dgm:prSet phldrT="[Text]" custT="1"/>
      <dgm:spPr/>
      <dgm:t>
        <a:bodyPr/>
        <a:lstStyle/>
        <a:p>
          <a:r>
            <a:rPr lang="sk-SK" sz="3200" b="1" dirty="0" smtClean="0"/>
            <a:t>VH z finančnej činnosti</a:t>
          </a:r>
          <a:endParaRPr lang="sk-SK" sz="3200" b="1" dirty="0"/>
        </a:p>
      </dgm:t>
    </dgm:pt>
    <dgm:pt modelId="{F52D361C-CB2B-4DBA-904C-1690FAAE7333}" type="parTrans" cxnId="{9D7B8361-EC38-4F0E-B4F1-F35DE8D48A88}">
      <dgm:prSet/>
      <dgm:spPr/>
      <dgm:t>
        <a:bodyPr/>
        <a:lstStyle/>
        <a:p>
          <a:endParaRPr lang="sk-SK"/>
        </a:p>
      </dgm:t>
    </dgm:pt>
    <dgm:pt modelId="{9288DADF-746D-47C4-846E-EE63308ACC0E}" type="sibTrans" cxnId="{9D7B8361-EC38-4F0E-B4F1-F35DE8D48A88}">
      <dgm:prSet/>
      <dgm:spPr/>
      <dgm:t>
        <a:bodyPr/>
        <a:lstStyle/>
        <a:p>
          <a:endParaRPr lang="sk-SK"/>
        </a:p>
      </dgm:t>
    </dgm:pt>
    <dgm:pt modelId="{E1B53628-E228-4AC3-9514-393EF5343E9C}" type="pres">
      <dgm:prSet presAssocID="{DB872F0B-8CF0-41AB-8CFB-C6ECC7E39DB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36F10328-741E-4320-99D2-AC3BACFC216E}" type="pres">
      <dgm:prSet presAssocID="{39F412D1-F865-4D04-A303-1DF4920C57F3}" presName="root1" presStyleCnt="0"/>
      <dgm:spPr/>
    </dgm:pt>
    <dgm:pt modelId="{1B39C2B7-2F39-4B5A-9F6D-D13E4D1DF646}" type="pres">
      <dgm:prSet presAssocID="{39F412D1-F865-4D04-A303-1DF4920C57F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E8E35F9-934B-4591-85A8-5C803E29C385}" type="pres">
      <dgm:prSet presAssocID="{39F412D1-F865-4D04-A303-1DF4920C57F3}" presName="level2hierChild" presStyleCnt="0"/>
      <dgm:spPr/>
    </dgm:pt>
    <dgm:pt modelId="{6FE5918A-CFF9-498C-8991-86246722CE2E}" type="pres">
      <dgm:prSet presAssocID="{06FB9303-C547-4219-AB03-777ACCAB3657}" presName="conn2-1" presStyleLbl="parChTrans1D2" presStyleIdx="0" presStyleCnt="2"/>
      <dgm:spPr/>
      <dgm:t>
        <a:bodyPr/>
        <a:lstStyle/>
        <a:p>
          <a:endParaRPr lang="sk-SK"/>
        </a:p>
      </dgm:t>
    </dgm:pt>
    <dgm:pt modelId="{7856F611-7FB2-4D2A-883B-0CD3BEDA98B5}" type="pres">
      <dgm:prSet presAssocID="{06FB9303-C547-4219-AB03-777ACCAB3657}" presName="connTx" presStyleLbl="parChTrans1D2" presStyleIdx="0" presStyleCnt="2"/>
      <dgm:spPr/>
      <dgm:t>
        <a:bodyPr/>
        <a:lstStyle/>
        <a:p>
          <a:endParaRPr lang="sk-SK"/>
        </a:p>
      </dgm:t>
    </dgm:pt>
    <dgm:pt modelId="{240B293E-CE89-4BB6-ABCA-B8532CBFE334}" type="pres">
      <dgm:prSet presAssocID="{5B6976E5-4247-4E35-BA89-43BE2FDB3827}" presName="root2" presStyleCnt="0"/>
      <dgm:spPr/>
    </dgm:pt>
    <dgm:pt modelId="{C4C0857C-F6EA-4C55-944F-8F58137084FE}" type="pres">
      <dgm:prSet presAssocID="{5B6976E5-4247-4E35-BA89-43BE2FDB382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F86FEE0F-CBF9-4D3A-B055-9AE061426DAE}" type="pres">
      <dgm:prSet presAssocID="{5B6976E5-4247-4E35-BA89-43BE2FDB3827}" presName="level3hierChild" presStyleCnt="0"/>
      <dgm:spPr/>
    </dgm:pt>
    <dgm:pt modelId="{D07601A0-B9A9-4083-A94D-766F1DE8E0D3}" type="pres">
      <dgm:prSet presAssocID="{F52D361C-CB2B-4DBA-904C-1690FAAE7333}" presName="conn2-1" presStyleLbl="parChTrans1D2" presStyleIdx="1" presStyleCnt="2"/>
      <dgm:spPr/>
      <dgm:t>
        <a:bodyPr/>
        <a:lstStyle/>
        <a:p>
          <a:endParaRPr lang="sk-SK"/>
        </a:p>
      </dgm:t>
    </dgm:pt>
    <dgm:pt modelId="{95A0B452-367F-40DA-83FD-9BF927DEDDB8}" type="pres">
      <dgm:prSet presAssocID="{F52D361C-CB2B-4DBA-904C-1690FAAE7333}" presName="connTx" presStyleLbl="parChTrans1D2" presStyleIdx="1" presStyleCnt="2"/>
      <dgm:spPr/>
      <dgm:t>
        <a:bodyPr/>
        <a:lstStyle/>
        <a:p>
          <a:endParaRPr lang="sk-SK"/>
        </a:p>
      </dgm:t>
    </dgm:pt>
    <dgm:pt modelId="{EAA6DCF9-B60C-4878-ADAB-1DFD917BEF21}" type="pres">
      <dgm:prSet presAssocID="{20A3A880-D084-4966-B768-C5761C0BE35E}" presName="root2" presStyleCnt="0"/>
      <dgm:spPr/>
    </dgm:pt>
    <dgm:pt modelId="{9F03E758-688B-4BD7-B79A-42BF0CB5C13F}" type="pres">
      <dgm:prSet presAssocID="{20A3A880-D084-4966-B768-C5761C0BE35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F9CA517-4A72-4893-B3A2-E96998EB0CDD}" type="pres">
      <dgm:prSet presAssocID="{20A3A880-D084-4966-B768-C5761C0BE35E}" presName="level3hierChild" presStyleCnt="0"/>
      <dgm:spPr/>
    </dgm:pt>
  </dgm:ptLst>
  <dgm:cxnLst>
    <dgm:cxn modelId="{9D7B8361-EC38-4F0E-B4F1-F35DE8D48A88}" srcId="{39F412D1-F865-4D04-A303-1DF4920C57F3}" destId="{20A3A880-D084-4966-B768-C5761C0BE35E}" srcOrd="1" destOrd="0" parTransId="{F52D361C-CB2B-4DBA-904C-1690FAAE7333}" sibTransId="{9288DADF-746D-47C4-846E-EE63308ACC0E}"/>
    <dgm:cxn modelId="{5CF4F8B0-AF32-4F69-B21B-87686406B8D3}" srcId="{DB872F0B-8CF0-41AB-8CFB-C6ECC7E39DB1}" destId="{39F412D1-F865-4D04-A303-1DF4920C57F3}" srcOrd="0" destOrd="0" parTransId="{9F6A3867-E7A8-43A9-9E6A-4F13661182A7}" sibTransId="{B1FC9188-9A4D-45AF-B51C-DACC2BB4141A}"/>
    <dgm:cxn modelId="{F03CAC11-C790-4FD9-9DC2-1A71C0F3EE6E}" type="presOf" srcId="{F52D361C-CB2B-4DBA-904C-1690FAAE7333}" destId="{D07601A0-B9A9-4083-A94D-766F1DE8E0D3}" srcOrd="0" destOrd="0" presId="urn:microsoft.com/office/officeart/2005/8/layout/hierarchy2"/>
    <dgm:cxn modelId="{897602F1-48AE-460D-945C-5EAFA4109803}" type="presOf" srcId="{DB872F0B-8CF0-41AB-8CFB-C6ECC7E39DB1}" destId="{E1B53628-E228-4AC3-9514-393EF5343E9C}" srcOrd="0" destOrd="0" presId="urn:microsoft.com/office/officeart/2005/8/layout/hierarchy2"/>
    <dgm:cxn modelId="{D8942C43-7F2C-4710-9146-669BCF1FDE67}" type="presOf" srcId="{20A3A880-D084-4966-B768-C5761C0BE35E}" destId="{9F03E758-688B-4BD7-B79A-42BF0CB5C13F}" srcOrd="0" destOrd="0" presId="urn:microsoft.com/office/officeart/2005/8/layout/hierarchy2"/>
    <dgm:cxn modelId="{8AFF4EC5-BF2C-4CFD-9820-C2C3372803A4}" type="presOf" srcId="{F52D361C-CB2B-4DBA-904C-1690FAAE7333}" destId="{95A0B452-367F-40DA-83FD-9BF927DEDDB8}" srcOrd="1" destOrd="0" presId="urn:microsoft.com/office/officeart/2005/8/layout/hierarchy2"/>
    <dgm:cxn modelId="{F5142FD3-60D2-4041-B00E-50CDF7A4CEBB}" srcId="{39F412D1-F865-4D04-A303-1DF4920C57F3}" destId="{5B6976E5-4247-4E35-BA89-43BE2FDB3827}" srcOrd="0" destOrd="0" parTransId="{06FB9303-C547-4219-AB03-777ACCAB3657}" sibTransId="{825D5909-9B9F-4EF4-8ECA-56490DCB0E0F}"/>
    <dgm:cxn modelId="{D407000E-085A-4530-9958-C4C381FF10DE}" type="presOf" srcId="{39F412D1-F865-4D04-A303-1DF4920C57F3}" destId="{1B39C2B7-2F39-4B5A-9F6D-D13E4D1DF646}" srcOrd="0" destOrd="0" presId="urn:microsoft.com/office/officeart/2005/8/layout/hierarchy2"/>
    <dgm:cxn modelId="{CDE621E3-CA8F-4A16-98E3-52023DB28E24}" type="presOf" srcId="{06FB9303-C547-4219-AB03-777ACCAB3657}" destId="{6FE5918A-CFF9-498C-8991-86246722CE2E}" srcOrd="0" destOrd="0" presId="urn:microsoft.com/office/officeart/2005/8/layout/hierarchy2"/>
    <dgm:cxn modelId="{8F20F46E-D8A5-47E4-9CD2-58B5C8D5B2EF}" type="presOf" srcId="{06FB9303-C547-4219-AB03-777ACCAB3657}" destId="{7856F611-7FB2-4D2A-883B-0CD3BEDA98B5}" srcOrd="1" destOrd="0" presId="urn:microsoft.com/office/officeart/2005/8/layout/hierarchy2"/>
    <dgm:cxn modelId="{4E8B0318-1991-46B9-9E4C-8A34094A039A}" type="presOf" srcId="{5B6976E5-4247-4E35-BA89-43BE2FDB3827}" destId="{C4C0857C-F6EA-4C55-944F-8F58137084FE}" srcOrd="0" destOrd="0" presId="urn:microsoft.com/office/officeart/2005/8/layout/hierarchy2"/>
    <dgm:cxn modelId="{AF46E25B-BDB1-4961-A1E6-D6568ABDA1E9}" type="presParOf" srcId="{E1B53628-E228-4AC3-9514-393EF5343E9C}" destId="{36F10328-741E-4320-99D2-AC3BACFC216E}" srcOrd="0" destOrd="0" presId="urn:microsoft.com/office/officeart/2005/8/layout/hierarchy2"/>
    <dgm:cxn modelId="{BF836BDE-4A1F-471D-8285-CE185AEE3289}" type="presParOf" srcId="{36F10328-741E-4320-99D2-AC3BACFC216E}" destId="{1B39C2B7-2F39-4B5A-9F6D-D13E4D1DF646}" srcOrd="0" destOrd="0" presId="urn:microsoft.com/office/officeart/2005/8/layout/hierarchy2"/>
    <dgm:cxn modelId="{F949667E-AD13-4245-B18C-7999C3EABABD}" type="presParOf" srcId="{36F10328-741E-4320-99D2-AC3BACFC216E}" destId="{9E8E35F9-934B-4591-85A8-5C803E29C385}" srcOrd="1" destOrd="0" presId="urn:microsoft.com/office/officeart/2005/8/layout/hierarchy2"/>
    <dgm:cxn modelId="{96126704-FDD8-464C-8489-7F9B2BF35748}" type="presParOf" srcId="{9E8E35F9-934B-4591-85A8-5C803E29C385}" destId="{6FE5918A-CFF9-498C-8991-86246722CE2E}" srcOrd="0" destOrd="0" presId="urn:microsoft.com/office/officeart/2005/8/layout/hierarchy2"/>
    <dgm:cxn modelId="{4B844A5F-0FC7-4DE3-9213-3A8E18A1FD28}" type="presParOf" srcId="{6FE5918A-CFF9-498C-8991-86246722CE2E}" destId="{7856F611-7FB2-4D2A-883B-0CD3BEDA98B5}" srcOrd="0" destOrd="0" presId="urn:microsoft.com/office/officeart/2005/8/layout/hierarchy2"/>
    <dgm:cxn modelId="{A3A84DDD-60FD-4185-A888-B36AD5620DCF}" type="presParOf" srcId="{9E8E35F9-934B-4591-85A8-5C803E29C385}" destId="{240B293E-CE89-4BB6-ABCA-B8532CBFE334}" srcOrd="1" destOrd="0" presId="urn:microsoft.com/office/officeart/2005/8/layout/hierarchy2"/>
    <dgm:cxn modelId="{A227902C-53CD-469B-8602-BCB422883D75}" type="presParOf" srcId="{240B293E-CE89-4BB6-ABCA-B8532CBFE334}" destId="{C4C0857C-F6EA-4C55-944F-8F58137084FE}" srcOrd="0" destOrd="0" presId="urn:microsoft.com/office/officeart/2005/8/layout/hierarchy2"/>
    <dgm:cxn modelId="{4E25A0D1-C8BC-4065-B462-80FE5DD183CD}" type="presParOf" srcId="{240B293E-CE89-4BB6-ABCA-B8532CBFE334}" destId="{F86FEE0F-CBF9-4D3A-B055-9AE061426DAE}" srcOrd="1" destOrd="0" presId="urn:microsoft.com/office/officeart/2005/8/layout/hierarchy2"/>
    <dgm:cxn modelId="{DF20848F-2B27-4CFC-BBFA-9AC8AC8B66F6}" type="presParOf" srcId="{9E8E35F9-934B-4591-85A8-5C803E29C385}" destId="{D07601A0-B9A9-4083-A94D-766F1DE8E0D3}" srcOrd="2" destOrd="0" presId="urn:microsoft.com/office/officeart/2005/8/layout/hierarchy2"/>
    <dgm:cxn modelId="{E8F37CE1-AF2B-473E-9B8B-E11760F2D57A}" type="presParOf" srcId="{D07601A0-B9A9-4083-A94D-766F1DE8E0D3}" destId="{95A0B452-367F-40DA-83FD-9BF927DEDDB8}" srcOrd="0" destOrd="0" presId="urn:microsoft.com/office/officeart/2005/8/layout/hierarchy2"/>
    <dgm:cxn modelId="{2CAD4D94-A4D4-4E1F-8FD1-9FD176BD4B3D}" type="presParOf" srcId="{9E8E35F9-934B-4591-85A8-5C803E29C385}" destId="{EAA6DCF9-B60C-4878-ADAB-1DFD917BEF21}" srcOrd="3" destOrd="0" presId="urn:microsoft.com/office/officeart/2005/8/layout/hierarchy2"/>
    <dgm:cxn modelId="{9B5DB9C8-684F-4054-B906-77083703BC30}" type="presParOf" srcId="{EAA6DCF9-B60C-4878-ADAB-1DFD917BEF21}" destId="{9F03E758-688B-4BD7-B79A-42BF0CB5C13F}" srcOrd="0" destOrd="0" presId="urn:microsoft.com/office/officeart/2005/8/layout/hierarchy2"/>
    <dgm:cxn modelId="{3AF054BA-881A-4F06-8262-BD0C5988E1ED}" type="presParOf" srcId="{EAA6DCF9-B60C-4878-ADAB-1DFD917BEF21}" destId="{BF9CA517-4A72-4893-B3A2-E96998EB0C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A7FC3-4A4E-4710-A12C-8E93074F6CF4}">
      <dsp:nvSpPr>
        <dsp:cNvPr id="0" name=""/>
        <dsp:cNvSpPr/>
      </dsp:nvSpPr>
      <dsp:spPr>
        <a:xfrm>
          <a:off x="2286" y="1060949"/>
          <a:ext cx="1894123" cy="947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shade val="8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600" b="1" kern="1200" dirty="0" smtClean="0"/>
            <a:t>VH</a:t>
          </a:r>
          <a:endParaRPr lang="sk-SK" sz="3600" b="1" kern="1200" dirty="0"/>
        </a:p>
      </dsp:txBody>
      <dsp:txXfrm>
        <a:off x="30024" y="1088687"/>
        <a:ext cx="1838647" cy="891585"/>
      </dsp:txXfrm>
    </dsp:sp>
    <dsp:sp modelId="{4C7054F6-5392-4C8F-B1EE-D8418CA4521F}">
      <dsp:nvSpPr>
        <dsp:cNvPr id="0" name=""/>
        <dsp:cNvSpPr/>
      </dsp:nvSpPr>
      <dsp:spPr>
        <a:xfrm rot="18076062">
          <a:off x="1597916" y="976232"/>
          <a:ext cx="1241236" cy="55546"/>
        </a:xfrm>
        <a:custGeom>
          <a:avLst/>
          <a:gdLst/>
          <a:ahLst/>
          <a:cxnLst/>
          <a:rect l="0" t="0" r="0" b="0"/>
          <a:pathLst>
            <a:path>
              <a:moveTo>
                <a:pt x="0" y="27773"/>
              </a:moveTo>
              <a:lnTo>
                <a:pt x="1241236" y="27773"/>
              </a:lnTo>
            </a:path>
          </a:pathLst>
        </a:custGeom>
        <a:noFill/>
        <a:ln w="1905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2187503" y="972974"/>
        <a:ext cx="62061" cy="62061"/>
      </dsp:txXfrm>
    </dsp:sp>
    <dsp:sp modelId="{24AB2C4A-8E3A-4DBE-B579-BFE099FF1534}">
      <dsp:nvSpPr>
        <dsp:cNvPr id="0" name=""/>
        <dsp:cNvSpPr/>
      </dsp:nvSpPr>
      <dsp:spPr>
        <a:xfrm>
          <a:off x="2540658" y="0"/>
          <a:ext cx="1894123" cy="947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tint val="99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b="1" kern="1200" dirty="0" smtClean="0"/>
            <a:t>ZISK</a:t>
          </a:r>
          <a:endParaRPr lang="sk-SK" sz="2300" b="1" kern="1200" dirty="0"/>
        </a:p>
      </dsp:txBody>
      <dsp:txXfrm>
        <a:off x="2568396" y="27738"/>
        <a:ext cx="1838647" cy="891585"/>
      </dsp:txXfrm>
    </dsp:sp>
    <dsp:sp modelId="{B7319089-02D0-4C5F-9638-147B011F5C9A}">
      <dsp:nvSpPr>
        <dsp:cNvPr id="0" name=""/>
        <dsp:cNvSpPr/>
      </dsp:nvSpPr>
      <dsp:spPr>
        <a:xfrm>
          <a:off x="4434782" y="445757"/>
          <a:ext cx="945711" cy="55546"/>
        </a:xfrm>
        <a:custGeom>
          <a:avLst/>
          <a:gdLst/>
          <a:ahLst/>
          <a:cxnLst/>
          <a:rect l="0" t="0" r="0" b="0"/>
          <a:pathLst>
            <a:path>
              <a:moveTo>
                <a:pt x="0" y="27773"/>
              </a:moveTo>
              <a:lnTo>
                <a:pt x="945711" y="27773"/>
              </a:lnTo>
            </a:path>
          </a:pathLst>
        </a:custGeom>
        <a:noFill/>
        <a:ln w="1905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4883995" y="449888"/>
        <a:ext cx="47285" cy="47285"/>
      </dsp:txXfrm>
    </dsp:sp>
    <dsp:sp modelId="{7F6E2B8D-CBBB-4B53-86F5-0CB85A31D62B}">
      <dsp:nvSpPr>
        <dsp:cNvPr id="0" name=""/>
        <dsp:cNvSpPr/>
      </dsp:nvSpPr>
      <dsp:spPr>
        <a:xfrm>
          <a:off x="5380494" y="0"/>
          <a:ext cx="2396369" cy="947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tint val="8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/>
            <a:t>Výnosy&gt;Náklady</a:t>
          </a:r>
          <a:endParaRPr lang="sk-SK" sz="2400" b="1" kern="1200" dirty="0"/>
        </a:p>
      </dsp:txBody>
      <dsp:txXfrm>
        <a:off x="5408232" y="27738"/>
        <a:ext cx="2340893" cy="891585"/>
      </dsp:txXfrm>
    </dsp:sp>
    <dsp:sp modelId="{79414B0A-302A-4699-A98A-63D02A8AEEEB}">
      <dsp:nvSpPr>
        <dsp:cNvPr id="0" name=""/>
        <dsp:cNvSpPr/>
      </dsp:nvSpPr>
      <dsp:spPr>
        <a:xfrm rot="3285310">
          <a:off x="1660329" y="1962589"/>
          <a:ext cx="1116409" cy="55546"/>
        </a:xfrm>
        <a:custGeom>
          <a:avLst/>
          <a:gdLst/>
          <a:ahLst/>
          <a:cxnLst/>
          <a:rect l="0" t="0" r="0" b="0"/>
          <a:pathLst>
            <a:path>
              <a:moveTo>
                <a:pt x="0" y="27773"/>
              </a:moveTo>
              <a:lnTo>
                <a:pt x="1116409" y="27773"/>
              </a:lnTo>
            </a:path>
          </a:pathLst>
        </a:custGeom>
        <a:noFill/>
        <a:ln w="1905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2190624" y="1962452"/>
        <a:ext cx="55820" cy="55820"/>
      </dsp:txXfrm>
    </dsp:sp>
    <dsp:sp modelId="{7D238322-7C5C-4962-9DAA-4E6AA1BE7A65}">
      <dsp:nvSpPr>
        <dsp:cNvPr id="0" name=""/>
        <dsp:cNvSpPr/>
      </dsp:nvSpPr>
      <dsp:spPr>
        <a:xfrm>
          <a:off x="2540658" y="1972713"/>
          <a:ext cx="1894123" cy="947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tint val="99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b="1" kern="1200" dirty="0" smtClean="0"/>
            <a:t>STRATA</a:t>
          </a:r>
          <a:endParaRPr lang="sk-SK" sz="2300" b="1" kern="1200" dirty="0"/>
        </a:p>
      </dsp:txBody>
      <dsp:txXfrm>
        <a:off x="2568396" y="2000451"/>
        <a:ext cx="1838647" cy="891585"/>
      </dsp:txXfrm>
    </dsp:sp>
    <dsp:sp modelId="{4FDA76A6-C5A5-4F41-A241-B57D8EBC0E36}">
      <dsp:nvSpPr>
        <dsp:cNvPr id="0" name=""/>
        <dsp:cNvSpPr/>
      </dsp:nvSpPr>
      <dsp:spPr>
        <a:xfrm>
          <a:off x="4434782" y="2418471"/>
          <a:ext cx="873337" cy="55546"/>
        </a:xfrm>
        <a:custGeom>
          <a:avLst/>
          <a:gdLst/>
          <a:ahLst/>
          <a:cxnLst/>
          <a:rect l="0" t="0" r="0" b="0"/>
          <a:pathLst>
            <a:path>
              <a:moveTo>
                <a:pt x="0" y="27773"/>
              </a:moveTo>
              <a:lnTo>
                <a:pt x="873337" y="27773"/>
              </a:lnTo>
            </a:path>
          </a:pathLst>
        </a:custGeom>
        <a:noFill/>
        <a:ln w="1905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500" kern="1200"/>
        </a:p>
      </dsp:txBody>
      <dsp:txXfrm>
        <a:off x="4849617" y="2424411"/>
        <a:ext cx="43666" cy="43666"/>
      </dsp:txXfrm>
    </dsp:sp>
    <dsp:sp modelId="{B8B09F83-5253-4AAD-A6BC-E36EF144391E}">
      <dsp:nvSpPr>
        <dsp:cNvPr id="0" name=""/>
        <dsp:cNvSpPr/>
      </dsp:nvSpPr>
      <dsp:spPr>
        <a:xfrm>
          <a:off x="5308119" y="1972713"/>
          <a:ext cx="2468744" cy="947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tint val="8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b="1" kern="1200" dirty="0" smtClean="0"/>
            <a:t>Výnosy&lt;Náklady</a:t>
          </a:r>
          <a:endParaRPr lang="sk-SK" sz="2300" b="1" kern="1200" dirty="0"/>
        </a:p>
      </dsp:txBody>
      <dsp:txXfrm>
        <a:off x="5335857" y="2000451"/>
        <a:ext cx="2413268" cy="891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9C2B7-2F39-4B5A-9F6D-D13E4D1DF646}">
      <dsp:nvSpPr>
        <dsp:cNvPr id="0" name=""/>
        <dsp:cNvSpPr/>
      </dsp:nvSpPr>
      <dsp:spPr>
        <a:xfrm>
          <a:off x="222" y="1399291"/>
          <a:ext cx="3428814" cy="17144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b="1" kern="1200" dirty="0" smtClean="0"/>
            <a:t>Celkový VH</a:t>
          </a:r>
          <a:endParaRPr lang="sk-SK" sz="3200" b="1" kern="1200" dirty="0"/>
        </a:p>
      </dsp:txBody>
      <dsp:txXfrm>
        <a:off x="50435" y="1449504"/>
        <a:ext cx="3328388" cy="1613981"/>
      </dsp:txXfrm>
    </dsp:sp>
    <dsp:sp modelId="{6FE5918A-CFF9-498C-8991-86246722CE2E}">
      <dsp:nvSpPr>
        <dsp:cNvPr id="0" name=""/>
        <dsp:cNvSpPr/>
      </dsp:nvSpPr>
      <dsp:spPr>
        <a:xfrm rot="19457599">
          <a:off x="3270280" y="1729413"/>
          <a:ext cx="1689039" cy="68378"/>
        </a:xfrm>
        <a:custGeom>
          <a:avLst/>
          <a:gdLst/>
          <a:ahLst/>
          <a:cxnLst/>
          <a:rect l="0" t="0" r="0" b="0"/>
          <a:pathLst>
            <a:path>
              <a:moveTo>
                <a:pt x="0" y="34189"/>
              </a:moveTo>
              <a:lnTo>
                <a:pt x="1689039" y="34189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600" kern="1200"/>
        </a:p>
      </dsp:txBody>
      <dsp:txXfrm>
        <a:off x="4072574" y="1721376"/>
        <a:ext cx="84451" cy="84451"/>
      </dsp:txXfrm>
    </dsp:sp>
    <dsp:sp modelId="{C4C0857C-F6EA-4C55-944F-8F58137084FE}">
      <dsp:nvSpPr>
        <dsp:cNvPr id="0" name=""/>
        <dsp:cNvSpPr/>
      </dsp:nvSpPr>
      <dsp:spPr>
        <a:xfrm>
          <a:off x="4800562" y="413507"/>
          <a:ext cx="3428814" cy="17144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b="1" kern="1200" dirty="0" smtClean="0"/>
            <a:t>VH  z hospodárskej činnosti</a:t>
          </a:r>
          <a:endParaRPr lang="sk-SK" sz="3200" b="1" kern="1200" dirty="0"/>
        </a:p>
      </dsp:txBody>
      <dsp:txXfrm>
        <a:off x="4850775" y="463720"/>
        <a:ext cx="3328388" cy="1613981"/>
      </dsp:txXfrm>
    </dsp:sp>
    <dsp:sp modelId="{D07601A0-B9A9-4083-A94D-766F1DE8E0D3}">
      <dsp:nvSpPr>
        <dsp:cNvPr id="0" name=""/>
        <dsp:cNvSpPr/>
      </dsp:nvSpPr>
      <dsp:spPr>
        <a:xfrm rot="2142401">
          <a:off x="3270280" y="2715197"/>
          <a:ext cx="1689039" cy="68378"/>
        </a:xfrm>
        <a:custGeom>
          <a:avLst/>
          <a:gdLst/>
          <a:ahLst/>
          <a:cxnLst/>
          <a:rect l="0" t="0" r="0" b="0"/>
          <a:pathLst>
            <a:path>
              <a:moveTo>
                <a:pt x="0" y="34189"/>
              </a:moveTo>
              <a:lnTo>
                <a:pt x="1689039" y="34189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600" kern="1200"/>
        </a:p>
      </dsp:txBody>
      <dsp:txXfrm>
        <a:off x="4072574" y="2707161"/>
        <a:ext cx="84451" cy="84451"/>
      </dsp:txXfrm>
    </dsp:sp>
    <dsp:sp modelId="{9F03E758-688B-4BD7-B79A-42BF0CB5C13F}">
      <dsp:nvSpPr>
        <dsp:cNvPr id="0" name=""/>
        <dsp:cNvSpPr/>
      </dsp:nvSpPr>
      <dsp:spPr>
        <a:xfrm>
          <a:off x="4800562" y="2385075"/>
          <a:ext cx="3428814" cy="17144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b="1" kern="1200" dirty="0" smtClean="0"/>
            <a:t>VH z finančnej činnosti</a:t>
          </a:r>
          <a:endParaRPr lang="sk-SK" sz="3200" b="1" kern="1200" dirty="0"/>
        </a:p>
      </dsp:txBody>
      <dsp:txXfrm>
        <a:off x="4850775" y="2435288"/>
        <a:ext cx="3328388" cy="1613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ĺž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ĺž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ĺž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ĺž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ĺž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ĺž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dátum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ĺž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ĺž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ĺž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ĺž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ĺž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ĺž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ĺž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ĺž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ĺž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ĺž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308ED70-3C90-4B69-A149-3662FBCC2907}" type="datetimeFigureOut">
              <a:rPr lang="sk-SK" smtClean="0"/>
              <a:pPr/>
              <a:t>1. 9. 2015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EEA422C-0783-4DDE-94D4-0F4A85C0994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Výsledok hospodárenia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30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sk-SK" dirty="0" smtClean="0"/>
              <a:t>Výsledok hospodárenia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1224136"/>
          </a:xfrm>
        </p:spPr>
        <p:txBody>
          <a:bodyPr>
            <a:normAutofit/>
          </a:bodyPr>
          <a:lstStyle/>
          <a:p>
            <a:r>
              <a:rPr lang="sk-SK" dirty="0" smtClean="0"/>
              <a:t>Výsledok činnosti podniku za určité obdobie</a:t>
            </a:r>
          </a:p>
          <a:p>
            <a:r>
              <a:rPr lang="sk-SK" dirty="0" smtClean="0"/>
              <a:t>Vypočítame ho ako rozdiel medzi  výnosmi a nákladmi</a:t>
            </a:r>
            <a:endParaRPr lang="sk-SK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95536" y="2996952"/>
          <a:ext cx="7776864" cy="306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8A7FC3-4A4E-4710-A12C-8E93074F6C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4D8A7FC3-4A4E-4710-A12C-8E93074F6C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7054F6-5392-4C8F-B1EE-D8418CA45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C7054F6-5392-4C8F-B1EE-D8418CA452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AB2C4A-8E3A-4DBE-B579-BFE099FF15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24AB2C4A-8E3A-4DBE-B579-BFE099FF15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414B0A-302A-4699-A98A-63D02A8AE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79414B0A-302A-4699-A98A-63D02A8AEE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238322-7C5C-4962-9DAA-4E6AA1BE7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7D238322-7C5C-4962-9DAA-4E6AA1BE7A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319089-02D0-4C5F-9638-147B011F5C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B7319089-02D0-4C5F-9638-147B011F5C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6E2B8D-CBBB-4B53-86F5-0CB85A31D6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7F6E2B8D-CBBB-4B53-86F5-0CB85A31D6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DA76A6-C5A5-4F41-A241-B57D8EBC0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4FDA76A6-C5A5-4F41-A241-B57D8EBC0E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B09F83-5253-4AAD-A6BC-E36EF1443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B8B09F83-5253-4AAD-A6BC-E36EF14439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Členenie VH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187257"/>
              </p:ext>
            </p:extLst>
          </p:nvPr>
        </p:nvGraphicFramePr>
        <p:xfrm>
          <a:off x="457200" y="2060848"/>
          <a:ext cx="8229600" cy="451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39C2B7-2F39-4B5A-9F6D-D13E4D1DF6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1B39C2B7-2F39-4B5A-9F6D-D13E4D1DF6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FE5918A-CFF9-498C-8991-86246722CE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6FE5918A-CFF9-498C-8991-86246722CE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C0857C-F6EA-4C55-944F-8F5813708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C4C0857C-F6EA-4C55-944F-8F58137084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7601A0-B9A9-4083-A94D-766F1DE8E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D07601A0-B9A9-4083-A94D-766F1DE8E0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03E758-688B-4BD7-B79A-42BF0CB5C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9F03E758-688B-4BD7-B79A-42BF0CB5C1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Úprava VH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14288">
              <a:buNone/>
            </a:pPr>
            <a:r>
              <a:rPr lang="sk-SK" dirty="0" smtClean="0"/>
              <a:t>VH sa upravuje o položky, ktoré zvyšujú alebo  znižujú základ dane</a:t>
            </a:r>
          </a:p>
          <a:p>
            <a:r>
              <a:rPr lang="sk-SK" b="1" dirty="0" smtClean="0"/>
              <a:t>Položky zvyšujúce základ dane z </a:t>
            </a:r>
            <a:r>
              <a:rPr lang="sk-SK" b="1" dirty="0" smtClean="0"/>
              <a:t>príjmov (</a:t>
            </a:r>
            <a:r>
              <a:rPr lang="sk-SK" b="1" dirty="0" err="1" smtClean="0"/>
              <a:t>pripočitateľné</a:t>
            </a:r>
            <a:r>
              <a:rPr lang="sk-SK" b="1" dirty="0" smtClean="0"/>
              <a:t> položky)</a:t>
            </a:r>
            <a:endParaRPr lang="sk-SK" b="1" dirty="0" smtClean="0"/>
          </a:p>
          <a:p>
            <a:pPr lvl="1"/>
            <a:r>
              <a:rPr lang="sk-SK" dirty="0" smtClean="0"/>
              <a:t>Rozdiel medzi účtovnými a daňovými odpismi (UO &gt; DO</a:t>
            </a:r>
            <a:r>
              <a:rPr lang="sk-SK" dirty="0" smtClean="0"/>
              <a:t>).......</a:t>
            </a:r>
            <a:endParaRPr lang="sk-SK" dirty="0" smtClean="0"/>
          </a:p>
          <a:p>
            <a:r>
              <a:rPr lang="sk-SK" b="1" dirty="0" smtClean="0"/>
              <a:t>Položky </a:t>
            </a:r>
            <a:r>
              <a:rPr lang="sk-SK" b="1" dirty="0" smtClean="0"/>
              <a:t>znižujúce základ dane z </a:t>
            </a:r>
            <a:r>
              <a:rPr lang="sk-SK" b="1" dirty="0" smtClean="0"/>
              <a:t>príjmov (</a:t>
            </a:r>
            <a:r>
              <a:rPr lang="sk-SK" b="1" dirty="0" err="1" smtClean="0"/>
              <a:t>odpočitateľné</a:t>
            </a:r>
            <a:r>
              <a:rPr lang="sk-SK" b="1" dirty="0" smtClean="0"/>
              <a:t> položky)</a:t>
            </a:r>
            <a:endParaRPr lang="sk-SK" b="1" dirty="0" smtClean="0"/>
          </a:p>
          <a:p>
            <a:pPr lvl="1"/>
            <a:r>
              <a:rPr lang="sk-SK" dirty="0" smtClean="0"/>
              <a:t>Rozdiel medzi účtovnými a daňovými odpismi (UO &lt; DO</a:t>
            </a:r>
            <a:r>
              <a:rPr lang="sk-SK" dirty="0" smtClean="0"/>
              <a:t>).......</a:t>
            </a:r>
            <a:endParaRPr lang="sk-SK" dirty="0" smtClean="0"/>
          </a:p>
          <a:p>
            <a:pPr lvl="1"/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36104"/>
          </a:xfrm>
        </p:spPr>
        <p:txBody>
          <a:bodyPr/>
          <a:lstStyle/>
          <a:p>
            <a:r>
              <a:rPr lang="sk-SK" dirty="0" smtClean="0"/>
              <a:t>Postup pri zistení VH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539552" y="1268760"/>
            <a:ext cx="2088232" cy="1584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k-SK" sz="2000" b="1" dirty="0" smtClean="0"/>
              <a:t>Výnosy z HČ</a:t>
            </a:r>
            <a:br>
              <a:rPr lang="sk-SK" sz="2000" b="1" dirty="0" smtClean="0"/>
            </a:br>
            <a:r>
              <a:rPr lang="sk-SK" sz="2000" b="1" dirty="0" smtClean="0"/>
              <a:t>-</a:t>
            </a:r>
          </a:p>
          <a:p>
            <a:r>
              <a:rPr lang="sk-SK" sz="2000" b="1" dirty="0" smtClean="0"/>
              <a:t>Náklady na HČ</a:t>
            </a:r>
          </a:p>
          <a:p>
            <a:pPr algn="ctr"/>
            <a:endParaRPr lang="sk-SK" dirty="0" smtClean="0"/>
          </a:p>
          <a:p>
            <a:r>
              <a:rPr lang="sk-SK" sz="2400" b="1" dirty="0" smtClean="0"/>
              <a:t>= VH z HČ</a:t>
            </a:r>
            <a:endParaRPr lang="sk-SK" sz="2400" b="1" dirty="0"/>
          </a:p>
        </p:txBody>
      </p:sp>
      <p:cxnSp>
        <p:nvCxnSpPr>
          <p:cNvPr id="9" name="Rovná spojnica 8"/>
          <p:cNvCxnSpPr/>
          <p:nvPr/>
        </p:nvCxnSpPr>
        <p:spPr>
          <a:xfrm>
            <a:off x="539552" y="2348880"/>
            <a:ext cx="2088232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Obdĺžnik 10"/>
          <p:cNvSpPr/>
          <p:nvPr/>
        </p:nvSpPr>
        <p:spPr>
          <a:xfrm>
            <a:off x="3131840" y="1268760"/>
            <a:ext cx="2088232" cy="1584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k-SK" sz="2000" b="1" dirty="0" smtClean="0"/>
              <a:t>Výnosy z FČ</a:t>
            </a:r>
            <a:br>
              <a:rPr lang="sk-SK" sz="2000" b="1" dirty="0" smtClean="0"/>
            </a:br>
            <a:r>
              <a:rPr lang="sk-SK" sz="2000" b="1" dirty="0" smtClean="0"/>
              <a:t>-</a:t>
            </a:r>
          </a:p>
          <a:p>
            <a:r>
              <a:rPr lang="sk-SK" sz="2000" b="1" dirty="0" smtClean="0"/>
              <a:t>Náklady na FČ</a:t>
            </a:r>
          </a:p>
          <a:p>
            <a:pPr algn="ctr"/>
            <a:endParaRPr lang="sk-SK" dirty="0" smtClean="0"/>
          </a:p>
          <a:p>
            <a:r>
              <a:rPr lang="sk-SK" sz="2400" b="1" dirty="0" smtClean="0"/>
              <a:t>= VH z FČ</a:t>
            </a:r>
            <a:endParaRPr lang="sk-SK" sz="2400" b="1" dirty="0"/>
          </a:p>
        </p:txBody>
      </p:sp>
      <p:cxnSp>
        <p:nvCxnSpPr>
          <p:cNvPr id="13" name="Rovná spojnica 12"/>
          <p:cNvCxnSpPr/>
          <p:nvPr/>
        </p:nvCxnSpPr>
        <p:spPr>
          <a:xfrm>
            <a:off x="3131840" y="2420888"/>
            <a:ext cx="2088232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Plus 14"/>
          <p:cNvSpPr/>
          <p:nvPr/>
        </p:nvSpPr>
        <p:spPr>
          <a:xfrm>
            <a:off x="2771800" y="1844824"/>
            <a:ext cx="288032" cy="360040"/>
          </a:xfrm>
          <a:prstGeom prst="mathPl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Obdĺžnik 16"/>
          <p:cNvSpPr/>
          <p:nvPr/>
        </p:nvSpPr>
        <p:spPr>
          <a:xfrm>
            <a:off x="1619672" y="3212976"/>
            <a:ext cx="2736304" cy="6480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 smtClean="0"/>
              <a:t>VH </a:t>
            </a:r>
            <a:r>
              <a:rPr lang="sk-SK" sz="2400" b="1" dirty="0" smtClean="0"/>
              <a:t> </a:t>
            </a:r>
            <a:r>
              <a:rPr lang="sk-SK" sz="2400" b="1" dirty="0" smtClean="0"/>
              <a:t>pred zdanením</a:t>
            </a:r>
            <a:endParaRPr lang="sk-SK" sz="2400" b="1" dirty="0"/>
          </a:p>
        </p:txBody>
      </p:sp>
      <p:cxnSp>
        <p:nvCxnSpPr>
          <p:cNvPr id="20" name="Rovná spojovacia šípka 19"/>
          <p:cNvCxnSpPr/>
          <p:nvPr/>
        </p:nvCxnSpPr>
        <p:spPr>
          <a:xfrm>
            <a:off x="1547664" y="2852936"/>
            <a:ext cx="14041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Rovná spojovacia šípka 22"/>
          <p:cNvCxnSpPr>
            <a:stCxn id="11" idx="2"/>
            <a:endCxn id="17" idx="0"/>
          </p:cNvCxnSpPr>
          <p:nvPr/>
        </p:nvCxnSpPr>
        <p:spPr>
          <a:xfrm flipH="1">
            <a:off x="2987824" y="2852936"/>
            <a:ext cx="11881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Rovná spojovacia šípka 32"/>
          <p:cNvCxnSpPr>
            <a:stCxn id="17" idx="2"/>
          </p:cNvCxnSpPr>
          <p:nvPr/>
        </p:nvCxnSpPr>
        <p:spPr>
          <a:xfrm>
            <a:off x="2987824" y="386104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Obdĺžnik 35"/>
          <p:cNvSpPr/>
          <p:nvPr/>
        </p:nvSpPr>
        <p:spPr>
          <a:xfrm>
            <a:off x="179512" y="4149080"/>
            <a:ext cx="4248472" cy="1800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k-SK" sz="2200" b="1" dirty="0" smtClean="0"/>
              <a:t>+položky zvyšujúce ZD z príjmov</a:t>
            </a:r>
          </a:p>
          <a:p>
            <a:r>
              <a:rPr lang="sk-SK" sz="2200" b="1" dirty="0" smtClean="0"/>
              <a:t>- položky znižujúce ZD z príjmov</a:t>
            </a:r>
          </a:p>
          <a:p>
            <a:r>
              <a:rPr lang="sk-SK" sz="2200" b="1" dirty="0" smtClean="0"/>
              <a:t>= základ dane </a:t>
            </a:r>
            <a:endParaRPr lang="sk-SK" sz="2200" b="1" dirty="0" smtClean="0"/>
          </a:p>
          <a:p>
            <a:r>
              <a:rPr lang="sk-SK" sz="2200" b="1" dirty="0" smtClean="0"/>
              <a:t> </a:t>
            </a:r>
            <a:r>
              <a:rPr lang="sk-SK" sz="2200" b="1" dirty="0" smtClean="0"/>
              <a:t>- daň z príjmov </a:t>
            </a:r>
            <a:r>
              <a:rPr lang="sk-SK" sz="2200" b="1" dirty="0" smtClean="0"/>
              <a:t>/daňová licencia</a:t>
            </a:r>
            <a:endParaRPr lang="sk-SK" sz="2200" b="1" dirty="0" smtClean="0"/>
          </a:p>
          <a:p>
            <a:r>
              <a:rPr lang="sk-SK" sz="2200" b="1" dirty="0" smtClean="0"/>
              <a:t>= VH </a:t>
            </a:r>
            <a:r>
              <a:rPr lang="sk-SK" sz="2200" b="1" dirty="0" smtClean="0"/>
              <a:t>po </a:t>
            </a:r>
            <a:r>
              <a:rPr lang="sk-SK" sz="2200" b="1" dirty="0" smtClean="0"/>
              <a:t>zdanení</a:t>
            </a:r>
            <a:endParaRPr lang="sk-SK" sz="2200" b="1" dirty="0"/>
          </a:p>
        </p:txBody>
      </p:sp>
      <p:sp>
        <p:nvSpPr>
          <p:cNvPr id="39" name="Obdĺžnik 38"/>
          <p:cNvSpPr/>
          <p:nvPr/>
        </p:nvSpPr>
        <p:spPr>
          <a:xfrm>
            <a:off x="251520" y="6165304"/>
            <a:ext cx="8676456" cy="6926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smtClean="0"/>
              <a:t>VH </a:t>
            </a:r>
            <a:r>
              <a:rPr lang="sk-SK" sz="2400" b="1" dirty="0" smtClean="0"/>
              <a:t>po zdanení (účtovný zisk, účtovná strata)</a:t>
            </a:r>
            <a:endParaRPr lang="sk-SK" sz="2400" b="1" dirty="0"/>
          </a:p>
        </p:txBody>
      </p:sp>
      <p:cxnSp>
        <p:nvCxnSpPr>
          <p:cNvPr id="41" name="Rovná spojnica 40"/>
          <p:cNvCxnSpPr/>
          <p:nvPr/>
        </p:nvCxnSpPr>
        <p:spPr>
          <a:xfrm>
            <a:off x="323528" y="5229200"/>
            <a:ext cx="38164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Rovná spojovacia šípka 45"/>
          <p:cNvCxnSpPr>
            <a:stCxn id="36" idx="2"/>
            <a:endCxn id="39" idx="0"/>
          </p:cNvCxnSpPr>
          <p:nvPr/>
        </p:nvCxnSpPr>
        <p:spPr>
          <a:xfrm>
            <a:off x="2303748" y="5949280"/>
            <a:ext cx="228600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Rovná spojovacia šípka 47"/>
          <p:cNvCxnSpPr>
            <a:endCxn id="39" idx="0"/>
          </p:cNvCxnSpPr>
          <p:nvPr/>
        </p:nvCxnSpPr>
        <p:spPr>
          <a:xfrm flipH="1">
            <a:off x="4589748" y="5949280"/>
            <a:ext cx="232251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aoblený obdĺžnik 5"/>
          <p:cNvSpPr/>
          <p:nvPr/>
        </p:nvSpPr>
        <p:spPr>
          <a:xfrm>
            <a:off x="4932040" y="4591980"/>
            <a:ext cx="288032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Pri kladnom ZD môžeme odpočítať daňovú stratu</a:t>
            </a:r>
            <a:endParaRPr lang="sk-SK" dirty="0"/>
          </a:p>
        </p:txBody>
      </p:sp>
      <p:sp>
        <p:nvSpPr>
          <p:cNvPr id="7" name="Mínus 6"/>
          <p:cNvSpPr/>
          <p:nvPr/>
        </p:nvSpPr>
        <p:spPr>
          <a:xfrm>
            <a:off x="4428958" y="4820580"/>
            <a:ext cx="457200" cy="457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5" grpId="0" animBg="1"/>
      <p:bldP spid="17" grpId="0" animBg="1"/>
      <p:bldP spid="36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 VH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971664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VH sa po zdanení:</a:t>
            </a:r>
          </a:p>
          <a:p>
            <a:pPr lvl="1"/>
            <a:r>
              <a:rPr lang="sk-SK" dirty="0" smtClean="0"/>
              <a:t>Rozdeľuje – </a:t>
            </a:r>
            <a:r>
              <a:rPr lang="sk-SK" dirty="0" smtClean="0"/>
              <a:t>zisk</a:t>
            </a:r>
            <a:endParaRPr lang="sk-SK" dirty="0" smtClean="0"/>
          </a:p>
          <a:p>
            <a:pPr lvl="1"/>
            <a:r>
              <a:rPr lang="sk-SK" dirty="0" smtClean="0"/>
              <a:t>Uhrádza – </a:t>
            </a:r>
            <a:r>
              <a:rPr lang="sk-SK" dirty="0" smtClean="0"/>
              <a:t>strata</a:t>
            </a:r>
            <a:endParaRPr lang="sk-SK" dirty="0" smtClean="0"/>
          </a:p>
          <a:p>
            <a:pPr lvl="1"/>
            <a:endParaRPr lang="sk-SK" dirty="0" smtClean="0"/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sk-SK" dirty="0" smtClean="0"/>
              <a:t>Schvaľuje príslušný orgán</a:t>
            </a:r>
            <a:endParaRPr lang="sk-SK" dirty="0"/>
          </a:p>
          <a:p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</p:txBody>
      </p:sp>
      <p:pic>
        <p:nvPicPr>
          <p:cNvPr id="1026" name="Picture 2" descr="http://t0.gstatic.com/images?q=tbn:ANd9GcSoVxgl9BGJUNdfw19CZ_U-SvRvdtw5SN_SUsy0RNN14q52e-h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789040"/>
            <a:ext cx="2114550" cy="21621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 zisku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Úhrada straty</a:t>
            </a:r>
            <a:endParaRPr lang="sk-SK" dirty="0"/>
          </a:p>
          <a:p>
            <a:r>
              <a:rPr lang="sk-SK" dirty="0" smtClean="0"/>
              <a:t>Príspevky fondom</a:t>
            </a:r>
            <a:endParaRPr lang="sk-SK" dirty="0"/>
          </a:p>
          <a:p>
            <a:r>
              <a:rPr lang="sk-SK" dirty="0" smtClean="0"/>
              <a:t>Rozdelenie medzi spoločníkov</a:t>
            </a:r>
            <a:endParaRPr lang="sk-SK" dirty="0"/>
          </a:p>
          <a:p>
            <a:r>
              <a:rPr lang="sk-SK" dirty="0" smtClean="0"/>
              <a:t>Odloženie do budúcnosti</a:t>
            </a:r>
            <a:endParaRPr lang="sk-SK" dirty="0"/>
          </a:p>
          <a:p>
            <a:r>
              <a:rPr lang="sk-SK" dirty="0" smtClean="0"/>
              <a:t>Zvýšenie </a:t>
            </a:r>
            <a:r>
              <a:rPr lang="sk-SK" dirty="0"/>
              <a:t>ZI</a:t>
            </a:r>
          </a:p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725144"/>
            <a:ext cx="3243263" cy="185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378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Disponibilný zisk	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267808"/>
          </a:xfrm>
        </p:spPr>
        <p:txBody>
          <a:bodyPr/>
          <a:lstStyle/>
          <a:p>
            <a:r>
              <a:rPr lang="sk-SK" dirty="0" smtClean="0"/>
              <a:t>VH </a:t>
            </a:r>
            <a:r>
              <a:rPr lang="sk-SK" dirty="0" smtClean="0"/>
              <a:t>po </a:t>
            </a:r>
            <a:r>
              <a:rPr lang="sk-SK" dirty="0" smtClean="0"/>
              <a:t>zdanení – zisk označujeme ako disponibilný</a:t>
            </a:r>
            <a:endParaRPr lang="sk-SK" dirty="0" smtClean="0"/>
          </a:p>
          <a:p>
            <a:r>
              <a:rPr lang="sk-SK" dirty="0" smtClean="0"/>
              <a:t>Jeho rozdelenie závisí od:</a:t>
            </a:r>
          </a:p>
          <a:p>
            <a:pPr lvl="1"/>
            <a:r>
              <a:rPr lang="sk-SK" dirty="0" smtClean="0"/>
              <a:t>Typu podniku</a:t>
            </a:r>
          </a:p>
          <a:p>
            <a:pPr lvl="1"/>
            <a:r>
              <a:rPr lang="sk-SK" dirty="0" smtClean="0"/>
              <a:t>Cieľov podniku</a:t>
            </a:r>
          </a:p>
          <a:p>
            <a:pPr lvl="1"/>
            <a:r>
              <a:rPr lang="sk-SK" dirty="0" err="1" smtClean="0"/>
              <a:t>Všeobecno</a:t>
            </a:r>
            <a:r>
              <a:rPr lang="sk-SK" dirty="0" smtClean="0"/>
              <a:t> – záväzných noriem platných pre podnik</a:t>
            </a:r>
          </a:p>
          <a:p>
            <a:pPr lvl="1"/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687938"/>
            <a:ext cx="17526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Úhrada straty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Závisí od typu </a:t>
            </a:r>
            <a:r>
              <a:rPr lang="sk-SK" dirty="0" smtClean="0"/>
              <a:t>podniku a rozhodnutia orgánu:</a:t>
            </a:r>
            <a:endParaRPr lang="sk-SK" dirty="0" smtClean="0"/>
          </a:p>
          <a:p>
            <a:r>
              <a:rPr lang="sk-SK" dirty="0" smtClean="0"/>
              <a:t>Z nerozdeleného zisku minulých rokov</a:t>
            </a:r>
          </a:p>
          <a:p>
            <a:r>
              <a:rPr lang="sk-SK" dirty="0" smtClean="0"/>
              <a:t>Z rezervného fondu</a:t>
            </a:r>
          </a:p>
          <a:p>
            <a:r>
              <a:rPr lang="sk-SK" dirty="0" smtClean="0"/>
              <a:t>Úhrada spoločníkmi</a:t>
            </a:r>
          </a:p>
          <a:p>
            <a:r>
              <a:rPr lang="sk-SK" dirty="0" smtClean="0"/>
              <a:t>Prevod do ďalšieho </a:t>
            </a:r>
            <a:r>
              <a:rPr lang="sk-SK" dirty="0" smtClean="0"/>
              <a:t>roka</a:t>
            </a:r>
          </a:p>
          <a:p>
            <a:r>
              <a:rPr lang="sk-SK" dirty="0" smtClean="0"/>
              <a:t>Znížením ZI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ský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sts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108</TotalTime>
  <Words>234</Words>
  <Application>Microsoft Office PowerPoint</Application>
  <PresentationFormat>Prezentácia na obrazovke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Mestský</vt:lpstr>
      <vt:lpstr>Výsledok hospodárenia</vt:lpstr>
      <vt:lpstr>Výsledok hospodárenia</vt:lpstr>
      <vt:lpstr>Členenie VH</vt:lpstr>
      <vt:lpstr>Úprava VH</vt:lpstr>
      <vt:lpstr>Postup pri zistení VH</vt:lpstr>
      <vt:lpstr>Rozdelenie VH</vt:lpstr>
      <vt:lpstr>Rozdelenie zisku</vt:lpstr>
      <vt:lpstr>Disponibilný zisk </vt:lpstr>
      <vt:lpstr>Úhrada straty</vt:lpstr>
      <vt:lpstr>Ďakujem za pozornosť.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Výsledok hospodárenia</dc:title>
  <dc:creator>lenovo_ntb</dc:creator>
  <cp:lastModifiedBy>Uzivatel</cp:lastModifiedBy>
  <cp:revision>19</cp:revision>
  <dcterms:created xsi:type="dcterms:W3CDTF">2012-06-05T13:39:48Z</dcterms:created>
  <dcterms:modified xsi:type="dcterms:W3CDTF">2015-09-01T10:59:11Z</dcterms:modified>
</cp:coreProperties>
</file>