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1" r:id="rId7"/>
    <p:sldId id="265" r:id="rId8"/>
    <p:sldId id="262" r:id="rId9"/>
    <p:sldId id="264" r:id="rId10"/>
    <p:sldId id="267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D620CE-34E6-49EB-B1FD-7FD5F7A7740C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sk-SK"/>
        </a:p>
      </dgm:t>
    </dgm:pt>
    <dgm:pt modelId="{33E990FE-EDF5-45F8-B40B-B1A5C9010615}">
      <dgm:prSet phldrT="[Text]" custT="1"/>
      <dgm:spPr/>
      <dgm:t>
        <a:bodyPr/>
        <a:lstStyle/>
        <a:p>
          <a:r>
            <a:rPr lang="sk-SK" sz="3200" b="1" dirty="0" smtClean="0"/>
            <a:t>Tržby</a:t>
          </a:r>
          <a:endParaRPr lang="sk-SK" sz="2700" b="1" dirty="0"/>
        </a:p>
      </dgm:t>
    </dgm:pt>
    <dgm:pt modelId="{FE86BB93-1A81-4124-AE04-8C3A39A5F83A}" type="parTrans" cxnId="{47B6AEB5-9808-4415-975F-34866E4AA2E3}">
      <dgm:prSet/>
      <dgm:spPr/>
      <dgm:t>
        <a:bodyPr/>
        <a:lstStyle/>
        <a:p>
          <a:endParaRPr lang="sk-SK"/>
        </a:p>
      </dgm:t>
    </dgm:pt>
    <dgm:pt modelId="{14A22669-0013-486D-8D30-7CC1D54DE662}" type="sibTrans" cxnId="{47B6AEB5-9808-4415-975F-34866E4AA2E3}">
      <dgm:prSet/>
      <dgm:spPr/>
      <dgm:t>
        <a:bodyPr/>
        <a:lstStyle/>
        <a:p>
          <a:endParaRPr lang="sk-SK"/>
        </a:p>
      </dgm:t>
    </dgm:pt>
    <dgm:pt modelId="{6A650A62-395C-44D0-812C-B7D5B0948C7A}">
      <dgm:prSet phldrT="[Text]"/>
      <dgm:spPr/>
      <dgm:t>
        <a:bodyPr/>
        <a:lstStyle/>
        <a:p>
          <a:r>
            <a:rPr lang="sk-SK" dirty="0" smtClean="0"/>
            <a:t>Vznikajú pri predaji výkonov externým odberateľom</a:t>
          </a:r>
          <a:endParaRPr lang="sk-SK" dirty="0"/>
        </a:p>
      </dgm:t>
    </dgm:pt>
    <dgm:pt modelId="{FBEBDEC3-8BFC-4787-B421-F973C142D453}" type="parTrans" cxnId="{A2125433-5543-4888-B6FF-0AC271706D33}">
      <dgm:prSet/>
      <dgm:spPr/>
      <dgm:t>
        <a:bodyPr/>
        <a:lstStyle/>
        <a:p>
          <a:endParaRPr lang="sk-SK"/>
        </a:p>
      </dgm:t>
    </dgm:pt>
    <dgm:pt modelId="{9C54A1FB-4B5D-42F5-AAEF-E71757AAFFDF}" type="sibTrans" cxnId="{A2125433-5543-4888-B6FF-0AC271706D33}">
      <dgm:prSet/>
      <dgm:spPr/>
      <dgm:t>
        <a:bodyPr/>
        <a:lstStyle/>
        <a:p>
          <a:endParaRPr lang="sk-SK"/>
        </a:p>
      </dgm:t>
    </dgm:pt>
    <dgm:pt modelId="{3EEDD670-FF65-4765-90C5-0FD0A7A34252}">
      <dgm:prSet phldrT="[Text]"/>
      <dgm:spPr/>
      <dgm:t>
        <a:bodyPr/>
        <a:lstStyle/>
        <a:p>
          <a:r>
            <a:rPr lang="sk-SK" b="1" dirty="0" smtClean="0"/>
            <a:t>Vnútroorganizačné výnosy</a:t>
          </a:r>
          <a:endParaRPr lang="sk-SK" b="1" dirty="0"/>
        </a:p>
      </dgm:t>
    </dgm:pt>
    <dgm:pt modelId="{4147977C-AE56-4875-B277-8DB1470D32CB}" type="parTrans" cxnId="{D3067121-AAE4-4377-B797-4D423DC9BC0F}">
      <dgm:prSet/>
      <dgm:spPr/>
      <dgm:t>
        <a:bodyPr/>
        <a:lstStyle/>
        <a:p>
          <a:endParaRPr lang="sk-SK"/>
        </a:p>
      </dgm:t>
    </dgm:pt>
    <dgm:pt modelId="{1EB54CDC-C407-4CE2-8506-B41A594FB8D1}" type="sibTrans" cxnId="{D3067121-AAE4-4377-B797-4D423DC9BC0F}">
      <dgm:prSet/>
      <dgm:spPr/>
      <dgm:t>
        <a:bodyPr/>
        <a:lstStyle/>
        <a:p>
          <a:endParaRPr lang="sk-SK"/>
        </a:p>
      </dgm:t>
    </dgm:pt>
    <dgm:pt modelId="{8F936DC7-942D-4A68-83CB-804EE70222A9}">
      <dgm:prSet phldrT="[Text]"/>
      <dgm:spPr/>
      <dgm:t>
        <a:bodyPr/>
        <a:lstStyle/>
        <a:p>
          <a:r>
            <a:rPr lang="sk-SK" dirty="0" smtClean="0"/>
            <a:t>Vznikajú pri odovzdávaní výkonov vo vnútri podniku</a:t>
          </a:r>
          <a:endParaRPr lang="sk-SK" dirty="0"/>
        </a:p>
      </dgm:t>
    </dgm:pt>
    <dgm:pt modelId="{610228EC-343E-4FF5-9CB9-06654EE6EDA3}" type="parTrans" cxnId="{EC94DE37-F4FD-4455-A000-71761E6DA4E2}">
      <dgm:prSet/>
      <dgm:spPr/>
      <dgm:t>
        <a:bodyPr/>
        <a:lstStyle/>
        <a:p>
          <a:endParaRPr lang="sk-SK"/>
        </a:p>
      </dgm:t>
    </dgm:pt>
    <dgm:pt modelId="{53F42068-5E07-44FE-8C0C-9F6E5D2447B7}" type="sibTrans" cxnId="{EC94DE37-F4FD-4455-A000-71761E6DA4E2}">
      <dgm:prSet/>
      <dgm:spPr/>
      <dgm:t>
        <a:bodyPr/>
        <a:lstStyle/>
        <a:p>
          <a:endParaRPr lang="sk-SK"/>
        </a:p>
      </dgm:t>
    </dgm:pt>
    <dgm:pt modelId="{27D80994-B4BE-4A5D-AF16-80CC549F195E}">
      <dgm:prSet phldrT="[Text]" custT="1"/>
      <dgm:spPr/>
      <dgm:t>
        <a:bodyPr/>
        <a:lstStyle/>
        <a:p>
          <a:r>
            <a:rPr lang="sk-SK" sz="2800" b="1" dirty="0" smtClean="0"/>
            <a:t>Ostatné</a:t>
          </a:r>
          <a:endParaRPr lang="sk-SK" sz="2200" b="1" dirty="0"/>
        </a:p>
      </dgm:t>
    </dgm:pt>
    <dgm:pt modelId="{F57BC022-C070-4B28-AE7A-0384D6AED2BE}" type="parTrans" cxnId="{17F239CF-595F-4643-A24B-60E764758B75}">
      <dgm:prSet/>
      <dgm:spPr/>
      <dgm:t>
        <a:bodyPr/>
        <a:lstStyle/>
        <a:p>
          <a:endParaRPr lang="sk-SK"/>
        </a:p>
      </dgm:t>
    </dgm:pt>
    <dgm:pt modelId="{6AF99E9F-CD01-44F5-A797-3A03A132852E}" type="sibTrans" cxnId="{17F239CF-595F-4643-A24B-60E764758B75}">
      <dgm:prSet/>
      <dgm:spPr/>
      <dgm:t>
        <a:bodyPr/>
        <a:lstStyle/>
        <a:p>
          <a:endParaRPr lang="sk-SK"/>
        </a:p>
      </dgm:t>
    </dgm:pt>
    <dgm:pt modelId="{2AEEFD96-FA7B-4FD3-ADE3-FA3B58DE3C87}">
      <dgm:prSet phldrT="[Text]"/>
      <dgm:spPr/>
      <dgm:t>
        <a:bodyPr/>
        <a:lstStyle/>
        <a:p>
          <a:r>
            <a:rPr lang="sk-SK" dirty="0" smtClean="0"/>
            <a:t>Z predaja majetku, prijaté pokuty..</a:t>
          </a:r>
          <a:endParaRPr lang="sk-SK" dirty="0"/>
        </a:p>
      </dgm:t>
    </dgm:pt>
    <dgm:pt modelId="{8C6E4C17-DAA8-43F2-BA2E-3F056274AEAA}" type="parTrans" cxnId="{EB4A0DCA-562B-4D44-9EA5-0612FC6EA81D}">
      <dgm:prSet/>
      <dgm:spPr/>
      <dgm:t>
        <a:bodyPr/>
        <a:lstStyle/>
        <a:p>
          <a:endParaRPr lang="sk-SK"/>
        </a:p>
      </dgm:t>
    </dgm:pt>
    <dgm:pt modelId="{BD10176A-D595-4E02-8647-DF305089028F}" type="sibTrans" cxnId="{EB4A0DCA-562B-4D44-9EA5-0612FC6EA81D}">
      <dgm:prSet/>
      <dgm:spPr/>
      <dgm:t>
        <a:bodyPr/>
        <a:lstStyle/>
        <a:p>
          <a:endParaRPr lang="sk-SK"/>
        </a:p>
      </dgm:t>
    </dgm:pt>
    <dgm:pt modelId="{1A2691CA-E0EC-40D0-957B-F6A06C32DE01}">
      <dgm:prSet phldrT="[Text]"/>
      <dgm:spPr/>
      <dgm:t>
        <a:bodyPr/>
        <a:lstStyle/>
        <a:p>
          <a:r>
            <a:rPr lang="sk-SK" dirty="0" smtClean="0"/>
            <a:t>Neviažu sa na výkony</a:t>
          </a:r>
          <a:endParaRPr lang="sk-SK" dirty="0"/>
        </a:p>
      </dgm:t>
    </dgm:pt>
    <dgm:pt modelId="{70BCC2D6-8997-438D-9F57-796B1CFA04B9}" type="parTrans" cxnId="{B751235F-914A-469E-A1BF-C15399D2603B}">
      <dgm:prSet/>
      <dgm:spPr/>
      <dgm:t>
        <a:bodyPr/>
        <a:lstStyle/>
        <a:p>
          <a:endParaRPr lang="sk-SK"/>
        </a:p>
      </dgm:t>
    </dgm:pt>
    <dgm:pt modelId="{CD6D77EF-0C6C-470A-9CCF-5E651B11C562}" type="sibTrans" cxnId="{B751235F-914A-469E-A1BF-C15399D2603B}">
      <dgm:prSet/>
      <dgm:spPr/>
      <dgm:t>
        <a:bodyPr/>
        <a:lstStyle/>
        <a:p>
          <a:endParaRPr lang="sk-SK"/>
        </a:p>
      </dgm:t>
    </dgm:pt>
    <dgm:pt modelId="{1D12CE4C-EA57-4490-AB3E-80F0A36A1FCC}" type="pres">
      <dgm:prSet presAssocID="{0ED620CE-34E6-49EB-B1FD-7FD5F7A774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FE152A36-EDBD-49D9-9CB3-B72C7A4DC8B2}" type="pres">
      <dgm:prSet presAssocID="{33E990FE-EDF5-45F8-B40B-B1A5C9010615}" presName="composite" presStyleCnt="0"/>
      <dgm:spPr/>
    </dgm:pt>
    <dgm:pt modelId="{DCE15616-18BE-4243-9465-4AE0D6A87C04}" type="pres">
      <dgm:prSet presAssocID="{33E990FE-EDF5-45F8-B40B-B1A5C9010615}" presName="parTx" presStyleLbl="alignNode1" presStyleIdx="0" presStyleCnt="3" custScaleY="1494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D321B33-60CB-4DA7-94C5-10868B879D23}" type="pres">
      <dgm:prSet presAssocID="{33E990FE-EDF5-45F8-B40B-B1A5C9010615}" presName="desTx" presStyleLbl="alignAccFollowNode1" presStyleIdx="0" presStyleCnt="3" custLinFactNeighborX="-5434" custLinFactNeighborY="1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9FC9097-F3A0-4322-88AB-296AFFC9EC66}" type="pres">
      <dgm:prSet presAssocID="{14A22669-0013-486D-8D30-7CC1D54DE662}" presName="space" presStyleCnt="0"/>
      <dgm:spPr/>
    </dgm:pt>
    <dgm:pt modelId="{A019EB58-2146-4AFF-BC6E-D0487BDED34D}" type="pres">
      <dgm:prSet presAssocID="{3EEDD670-FF65-4765-90C5-0FD0A7A34252}" presName="composite" presStyleCnt="0"/>
      <dgm:spPr/>
    </dgm:pt>
    <dgm:pt modelId="{69067A3D-A883-4AE6-A595-3DF06FE66538}" type="pres">
      <dgm:prSet presAssocID="{3EEDD670-FF65-4765-90C5-0FD0A7A34252}" presName="parTx" presStyleLbl="alignNode1" presStyleIdx="1" presStyleCnt="3" custScaleY="1313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D83DF27-CC2A-43C9-8D3E-B3491251ACB8}" type="pres">
      <dgm:prSet presAssocID="{3EEDD670-FF65-4765-90C5-0FD0A7A3425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1B5710C-A5D0-41B4-9A7F-A7651B3182BF}" type="pres">
      <dgm:prSet presAssocID="{1EB54CDC-C407-4CE2-8506-B41A594FB8D1}" presName="space" presStyleCnt="0"/>
      <dgm:spPr/>
    </dgm:pt>
    <dgm:pt modelId="{236F5036-B18F-4C9C-8DC7-8DC44A563A18}" type="pres">
      <dgm:prSet presAssocID="{27D80994-B4BE-4A5D-AF16-80CC549F195E}" presName="composite" presStyleCnt="0"/>
      <dgm:spPr/>
    </dgm:pt>
    <dgm:pt modelId="{3BDB98A9-EB39-4318-9399-D9EB13083482}" type="pres">
      <dgm:prSet presAssocID="{27D80994-B4BE-4A5D-AF16-80CC549F195E}" presName="parTx" presStyleLbl="alignNode1" presStyleIdx="2" presStyleCnt="3" custScaleY="1313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3427B8D-DAE6-4320-B135-B109E104EAD2}" type="pres">
      <dgm:prSet presAssocID="{27D80994-B4BE-4A5D-AF16-80CC549F195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B751235F-914A-469E-A1BF-C15399D2603B}" srcId="{27D80994-B4BE-4A5D-AF16-80CC549F195E}" destId="{1A2691CA-E0EC-40D0-957B-F6A06C32DE01}" srcOrd="0" destOrd="0" parTransId="{70BCC2D6-8997-438D-9F57-796B1CFA04B9}" sibTransId="{CD6D77EF-0C6C-470A-9CCF-5E651B11C562}"/>
    <dgm:cxn modelId="{B46E4416-B44D-4564-913A-15C060D1AF00}" type="presOf" srcId="{8F936DC7-942D-4A68-83CB-804EE70222A9}" destId="{6D83DF27-CC2A-43C9-8D3E-B3491251ACB8}" srcOrd="0" destOrd="0" presId="urn:microsoft.com/office/officeart/2005/8/layout/hList1"/>
    <dgm:cxn modelId="{A8E05060-3CD1-4B44-B9A1-FE841DCBCA85}" type="presOf" srcId="{0ED620CE-34E6-49EB-B1FD-7FD5F7A7740C}" destId="{1D12CE4C-EA57-4490-AB3E-80F0A36A1FCC}" srcOrd="0" destOrd="0" presId="urn:microsoft.com/office/officeart/2005/8/layout/hList1"/>
    <dgm:cxn modelId="{1D983958-A0E0-48A8-9237-9E5A0D05BBBA}" type="presOf" srcId="{6A650A62-395C-44D0-812C-B7D5B0948C7A}" destId="{2D321B33-60CB-4DA7-94C5-10868B879D23}" srcOrd="0" destOrd="0" presId="urn:microsoft.com/office/officeart/2005/8/layout/hList1"/>
    <dgm:cxn modelId="{9612298D-3EB2-4DE6-B8DC-055942056E9B}" type="presOf" srcId="{33E990FE-EDF5-45F8-B40B-B1A5C9010615}" destId="{DCE15616-18BE-4243-9465-4AE0D6A87C04}" srcOrd="0" destOrd="0" presId="urn:microsoft.com/office/officeart/2005/8/layout/hList1"/>
    <dgm:cxn modelId="{EB4A0DCA-562B-4D44-9EA5-0612FC6EA81D}" srcId="{27D80994-B4BE-4A5D-AF16-80CC549F195E}" destId="{2AEEFD96-FA7B-4FD3-ADE3-FA3B58DE3C87}" srcOrd="1" destOrd="0" parTransId="{8C6E4C17-DAA8-43F2-BA2E-3F056274AEAA}" sibTransId="{BD10176A-D595-4E02-8647-DF305089028F}"/>
    <dgm:cxn modelId="{E7FB8963-7171-401E-A283-EB64191A8C4A}" type="presOf" srcId="{3EEDD670-FF65-4765-90C5-0FD0A7A34252}" destId="{69067A3D-A883-4AE6-A595-3DF06FE66538}" srcOrd="0" destOrd="0" presId="urn:microsoft.com/office/officeart/2005/8/layout/hList1"/>
    <dgm:cxn modelId="{2E336D8C-9F9B-4128-8A6F-464883C6FF0D}" type="presOf" srcId="{1A2691CA-E0EC-40D0-957B-F6A06C32DE01}" destId="{C3427B8D-DAE6-4320-B135-B109E104EAD2}" srcOrd="0" destOrd="0" presId="urn:microsoft.com/office/officeart/2005/8/layout/hList1"/>
    <dgm:cxn modelId="{17F239CF-595F-4643-A24B-60E764758B75}" srcId="{0ED620CE-34E6-49EB-B1FD-7FD5F7A7740C}" destId="{27D80994-B4BE-4A5D-AF16-80CC549F195E}" srcOrd="2" destOrd="0" parTransId="{F57BC022-C070-4B28-AE7A-0384D6AED2BE}" sibTransId="{6AF99E9F-CD01-44F5-A797-3A03A132852E}"/>
    <dgm:cxn modelId="{C18CB425-9ED1-45CF-8303-911320058CCB}" type="presOf" srcId="{2AEEFD96-FA7B-4FD3-ADE3-FA3B58DE3C87}" destId="{C3427B8D-DAE6-4320-B135-B109E104EAD2}" srcOrd="0" destOrd="1" presId="urn:microsoft.com/office/officeart/2005/8/layout/hList1"/>
    <dgm:cxn modelId="{240F57B2-8011-489D-89BB-165C341510F4}" type="presOf" srcId="{27D80994-B4BE-4A5D-AF16-80CC549F195E}" destId="{3BDB98A9-EB39-4318-9399-D9EB13083482}" srcOrd="0" destOrd="0" presId="urn:microsoft.com/office/officeart/2005/8/layout/hList1"/>
    <dgm:cxn modelId="{D3067121-AAE4-4377-B797-4D423DC9BC0F}" srcId="{0ED620CE-34E6-49EB-B1FD-7FD5F7A7740C}" destId="{3EEDD670-FF65-4765-90C5-0FD0A7A34252}" srcOrd="1" destOrd="0" parTransId="{4147977C-AE56-4875-B277-8DB1470D32CB}" sibTransId="{1EB54CDC-C407-4CE2-8506-B41A594FB8D1}"/>
    <dgm:cxn modelId="{EC94DE37-F4FD-4455-A000-71761E6DA4E2}" srcId="{3EEDD670-FF65-4765-90C5-0FD0A7A34252}" destId="{8F936DC7-942D-4A68-83CB-804EE70222A9}" srcOrd="0" destOrd="0" parTransId="{610228EC-343E-4FF5-9CB9-06654EE6EDA3}" sibTransId="{53F42068-5E07-44FE-8C0C-9F6E5D2447B7}"/>
    <dgm:cxn modelId="{A2125433-5543-4888-B6FF-0AC271706D33}" srcId="{33E990FE-EDF5-45F8-B40B-B1A5C9010615}" destId="{6A650A62-395C-44D0-812C-B7D5B0948C7A}" srcOrd="0" destOrd="0" parTransId="{FBEBDEC3-8BFC-4787-B421-F973C142D453}" sibTransId="{9C54A1FB-4B5D-42F5-AAEF-E71757AAFFDF}"/>
    <dgm:cxn modelId="{47B6AEB5-9808-4415-975F-34866E4AA2E3}" srcId="{0ED620CE-34E6-49EB-B1FD-7FD5F7A7740C}" destId="{33E990FE-EDF5-45F8-B40B-B1A5C9010615}" srcOrd="0" destOrd="0" parTransId="{FE86BB93-1A81-4124-AE04-8C3A39A5F83A}" sibTransId="{14A22669-0013-486D-8D30-7CC1D54DE662}"/>
    <dgm:cxn modelId="{F0D8A489-1086-4FBE-9CCF-D0A0600B6BF9}" type="presParOf" srcId="{1D12CE4C-EA57-4490-AB3E-80F0A36A1FCC}" destId="{FE152A36-EDBD-49D9-9CB3-B72C7A4DC8B2}" srcOrd="0" destOrd="0" presId="urn:microsoft.com/office/officeart/2005/8/layout/hList1"/>
    <dgm:cxn modelId="{DF6B4EDE-6CD5-47DA-9793-C68FB3AD287A}" type="presParOf" srcId="{FE152A36-EDBD-49D9-9CB3-B72C7A4DC8B2}" destId="{DCE15616-18BE-4243-9465-4AE0D6A87C04}" srcOrd="0" destOrd="0" presId="urn:microsoft.com/office/officeart/2005/8/layout/hList1"/>
    <dgm:cxn modelId="{4F0678D7-DFF4-4469-9B6D-E5B0C77F9B50}" type="presParOf" srcId="{FE152A36-EDBD-49D9-9CB3-B72C7A4DC8B2}" destId="{2D321B33-60CB-4DA7-94C5-10868B879D23}" srcOrd="1" destOrd="0" presId="urn:microsoft.com/office/officeart/2005/8/layout/hList1"/>
    <dgm:cxn modelId="{3B1FE76A-8413-4CFD-9560-3685F2116D46}" type="presParOf" srcId="{1D12CE4C-EA57-4490-AB3E-80F0A36A1FCC}" destId="{89FC9097-F3A0-4322-88AB-296AFFC9EC66}" srcOrd="1" destOrd="0" presId="urn:microsoft.com/office/officeart/2005/8/layout/hList1"/>
    <dgm:cxn modelId="{E51D6C88-983D-44EE-80F3-CBEF6EAF8DE9}" type="presParOf" srcId="{1D12CE4C-EA57-4490-AB3E-80F0A36A1FCC}" destId="{A019EB58-2146-4AFF-BC6E-D0487BDED34D}" srcOrd="2" destOrd="0" presId="urn:microsoft.com/office/officeart/2005/8/layout/hList1"/>
    <dgm:cxn modelId="{1364ECB3-9AC2-46D6-8571-A496067AA430}" type="presParOf" srcId="{A019EB58-2146-4AFF-BC6E-D0487BDED34D}" destId="{69067A3D-A883-4AE6-A595-3DF06FE66538}" srcOrd="0" destOrd="0" presId="urn:microsoft.com/office/officeart/2005/8/layout/hList1"/>
    <dgm:cxn modelId="{B56118FE-1069-4310-9476-E36EEF95AEA6}" type="presParOf" srcId="{A019EB58-2146-4AFF-BC6E-D0487BDED34D}" destId="{6D83DF27-CC2A-43C9-8D3E-B3491251ACB8}" srcOrd="1" destOrd="0" presId="urn:microsoft.com/office/officeart/2005/8/layout/hList1"/>
    <dgm:cxn modelId="{788FE24F-5010-47E3-9865-8B668E0B94F4}" type="presParOf" srcId="{1D12CE4C-EA57-4490-AB3E-80F0A36A1FCC}" destId="{61B5710C-A5D0-41B4-9A7F-A7651B3182BF}" srcOrd="3" destOrd="0" presId="urn:microsoft.com/office/officeart/2005/8/layout/hList1"/>
    <dgm:cxn modelId="{143AC4D1-FA32-4306-BD26-DDAE6273FE57}" type="presParOf" srcId="{1D12CE4C-EA57-4490-AB3E-80F0A36A1FCC}" destId="{236F5036-B18F-4C9C-8DC7-8DC44A563A18}" srcOrd="4" destOrd="0" presId="urn:microsoft.com/office/officeart/2005/8/layout/hList1"/>
    <dgm:cxn modelId="{1554F82B-5E31-4F26-A8B9-396AD90C55C6}" type="presParOf" srcId="{236F5036-B18F-4C9C-8DC7-8DC44A563A18}" destId="{3BDB98A9-EB39-4318-9399-D9EB13083482}" srcOrd="0" destOrd="0" presId="urn:microsoft.com/office/officeart/2005/8/layout/hList1"/>
    <dgm:cxn modelId="{32D9C70D-80FE-4F63-B673-0E9D4113E3AC}" type="presParOf" srcId="{236F5036-B18F-4C9C-8DC7-8DC44A563A18}" destId="{C3427B8D-DAE6-4320-B135-B109E104EAD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34C6B9-F6AF-4DF9-AF20-CC89F757C646}" type="doc">
      <dgm:prSet loTypeId="urn:microsoft.com/office/officeart/2005/8/layout/process3" loCatId="process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sk-SK"/>
        </a:p>
      </dgm:t>
    </dgm:pt>
    <dgm:pt modelId="{B90113F5-05DE-456B-9E04-E2300B6D0F8B}">
      <dgm:prSet phldrT="[Text]" custT="1"/>
      <dgm:spPr/>
      <dgm:t>
        <a:bodyPr/>
        <a:lstStyle/>
        <a:p>
          <a:r>
            <a:rPr lang="sk-SK" sz="3200" b="1" dirty="0" smtClean="0"/>
            <a:t>r. </a:t>
          </a:r>
          <a:r>
            <a:rPr lang="sk-SK" sz="3200" b="1" dirty="0" smtClean="0"/>
            <a:t>2015</a:t>
          </a:r>
          <a:endParaRPr lang="sk-SK" sz="3200" b="1" dirty="0"/>
        </a:p>
      </dgm:t>
    </dgm:pt>
    <dgm:pt modelId="{97D2C291-4D25-488F-BE49-3DCCE717A94D}" type="parTrans" cxnId="{D50C6601-3CCF-4CD2-9A1A-05EE0CBEAA26}">
      <dgm:prSet/>
      <dgm:spPr/>
      <dgm:t>
        <a:bodyPr/>
        <a:lstStyle/>
        <a:p>
          <a:endParaRPr lang="sk-SK"/>
        </a:p>
      </dgm:t>
    </dgm:pt>
    <dgm:pt modelId="{078CF2C1-76B7-4100-93A4-9AA23345BF9B}" type="sibTrans" cxnId="{D50C6601-3CCF-4CD2-9A1A-05EE0CBEAA26}">
      <dgm:prSet/>
      <dgm:spPr/>
      <dgm:t>
        <a:bodyPr/>
        <a:lstStyle/>
        <a:p>
          <a:endParaRPr lang="sk-SK"/>
        </a:p>
      </dgm:t>
    </dgm:pt>
    <dgm:pt modelId="{FA995D4F-ACEB-45A3-B0B5-D50D335F85D3}">
      <dgm:prSet phldrT="[Text]"/>
      <dgm:spPr/>
      <dgm:t>
        <a:bodyPr/>
        <a:lstStyle/>
        <a:p>
          <a:r>
            <a:rPr lang="sk-SK" dirty="0" smtClean="0"/>
            <a:t>Príjem 20 000</a:t>
          </a:r>
          <a:endParaRPr lang="sk-SK" dirty="0"/>
        </a:p>
      </dgm:t>
    </dgm:pt>
    <dgm:pt modelId="{FC04AD41-1606-4E42-8FD5-4E7F03B9BE7E}" type="parTrans" cxnId="{87B8EFAB-168A-4676-A5EC-B6CBC61B60B1}">
      <dgm:prSet/>
      <dgm:spPr/>
      <dgm:t>
        <a:bodyPr/>
        <a:lstStyle/>
        <a:p>
          <a:endParaRPr lang="sk-SK"/>
        </a:p>
      </dgm:t>
    </dgm:pt>
    <dgm:pt modelId="{B9097FE6-89BC-4BDC-950A-1BD65F5D43E2}" type="sibTrans" cxnId="{87B8EFAB-168A-4676-A5EC-B6CBC61B60B1}">
      <dgm:prSet/>
      <dgm:spPr/>
      <dgm:t>
        <a:bodyPr/>
        <a:lstStyle/>
        <a:p>
          <a:endParaRPr lang="sk-SK"/>
        </a:p>
      </dgm:t>
    </dgm:pt>
    <dgm:pt modelId="{61B8F7EB-8AB7-4467-8BE3-FD6EB2A57C6D}">
      <dgm:prSet phldrT="[Text]" custT="1"/>
      <dgm:spPr/>
      <dgm:t>
        <a:bodyPr/>
        <a:lstStyle/>
        <a:p>
          <a:r>
            <a:rPr lang="sk-SK" sz="3200" b="1" dirty="0" smtClean="0"/>
            <a:t>r. </a:t>
          </a:r>
          <a:r>
            <a:rPr lang="sk-SK" sz="3200" b="1" dirty="0" smtClean="0"/>
            <a:t>2016 </a:t>
          </a:r>
          <a:r>
            <a:rPr lang="sk-SK" sz="3200" b="1" dirty="0" smtClean="0"/>
            <a:t>– </a:t>
          </a:r>
          <a:r>
            <a:rPr lang="sk-SK" sz="2400" b="1" dirty="0" smtClean="0"/>
            <a:t>budúce obdobie</a:t>
          </a:r>
          <a:endParaRPr lang="sk-SK" sz="2400" b="1" dirty="0"/>
        </a:p>
      </dgm:t>
    </dgm:pt>
    <dgm:pt modelId="{55FFC5FE-0637-4F0B-BB82-1DC0C0319508}" type="parTrans" cxnId="{948C84DB-55FD-47A3-998F-E636ED8BDF8D}">
      <dgm:prSet/>
      <dgm:spPr/>
      <dgm:t>
        <a:bodyPr/>
        <a:lstStyle/>
        <a:p>
          <a:endParaRPr lang="sk-SK"/>
        </a:p>
      </dgm:t>
    </dgm:pt>
    <dgm:pt modelId="{D8E00B27-F0A0-448D-B8A2-94FF4C527EBE}" type="sibTrans" cxnId="{948C84DB-55FD-47A3-998F-E636ED8BDF8D}">
      <dgm:prSet/>
      <dgm:spPr/>
      <dgm:t>
        <a:bodyPr/>
        <a:lstStyle/>
        <a:p>
          <a:endParaRPr lang="sk-SK"/>
        </a:p>
      </dgm:t>
    </dgm:pt>
    <dgm:pt modelId="{0B946F05-FC4A-482F-B6E9-9B8111113622}">
      <dgm:prSet phldrT="[Text]"/>
      <dgm:spPr/>
      <dgm:t>
        <a:bodyPr/>
        <a:lstStyle/>
        <a:p>
          <a:r>
            <a:rPr lang="sk-SK" dirty="0" smtClean="0"/>
            <a:t>Výnos</a:t>
          </a:r>
          <a:endParaRPr lang="sk-SK" dirty="0"/>
        </a:p>
      </dgm:t>
    </dgm:pt>
    <dgm:pt modelId="{1C346999-C7E7-4843-8452-014F475A7BB4}" type="parTrans" cxnId="{AE48581E-DA7F-4EEA-B4D0-936E1C900351}">
      <dgm:prSet/>
      <dgm:spPr/>
      <dgm:t>
        <a:bodyPr/>
        <a:lstStyle/>
        <a:p>
          <a:endParaRPr lang="sk-SK"/>
        </a:p>
      </dgm:t>
    </dgm:pt>
    <dgm:pt modelId="{C82FFD84-DFE0-4BE2-9582-63FCFE34C27E}" type="sibTrans" cxnId="{AE48581E-DA7F-4EEA-B4D0-936E1C900351}">
      <dgm:prSet/>
      <dgm:spPr/>
      <dgm:t>
        <a:bodyPr/>
        <a:lstStyle/>
        <a:p>
          <a:endParaRPr lang="sk-SK"/>
        </a:p>
      </dgm:t>
    </dgm:pt>
    <dgm:pt modelId="{FA1A865C-7693-4A9D-89EC-FB2EAB57B450}">
      <dgm:prSet phldrT="[Text]"/>
      <dgm:spPr/>
      <dgm:t>
        <a:bodyPr/>
        <a:lstStyle/>
        <a:p>
          <a:r>
            <a:rPr lang="sk-SK" dirty="0" smtClean="0"/>
            <a:t>Predplatné časopisov pre zákazníkov</a:t>
          </a:r>
          <a:endParaRPr lang="sk-SK" dirty="0"/>
        </a:p>
      </dgm:t>
    </dgm:pt>
    <dgm:pt modelId="{40450F9D-B873-4619-83EC-E3A9A4B0A8F2}" type="parTrans" cxnId="{A98C9A4F-7ED5-4206-9527-FA36A1E6EB0A}">
      <dgm:prSet/>
      <dgm:spPr/>
      <dgm:t>
        <a:bodyPr/>
        <a:lstStyle/>
        <a:p>
          <a:endParaRPr lang="sk-SK"/>
        </a:p>
      </dgm:t>
    </dgm:pt>
    <dgm:pt modelId="{EA767833-4A66-4F60-91D7-FD78DAA464D8}" type="sibTrans" cxnId="{A98C9A4F-7ED5-4206-9527-FA36A1E6EB0A}">
      <dgm:prSet/>
      <dgm:spPr/>
      <dgm:t>
        <a:bodyPr/>
        <a:lstStyle/>
        <a:p>
          <a:endParaRPr lang="sk-SK"/>
        </a:p>
      </dgm:t>
    </dgm:pt>
    <dgm:pt modelId="{64BA665B-3434-4BDA-B6AB-40EF3DE4571B}">
      <dgm:prSet phldrT="[Text]"/>
      <dgm:spPr/>
      <dgm:t>
        <a:bodyPr/>
        <a:lstStyle/>
        <a:p>
          <a:r>
            <a:rPr lang="sk-SK" dirty="0" smtClean="0"/>
            <a:t>20 000</a:t>
          </a:r>
          <a:endParaRPr lang="sk-SK" dirty="0"/>
        </a:p>
      </dgm:t>
    </dgm:pt>
    <dgm:pt modelId="{9E089AFD-397A-4574-B7F9-4C760995D15F}" type="parTrans" cxnId="{366BDDD1-53FA-4F26-A3BF-A4B12866765D}">
      <dgm:prSet/>
      <dgm:spPr/>
      <dgm:t>
        <a:bodyPr/>
        <a:lstStyle/>
        <a:p>
          <a:endParaRPr lang="sk-SK"/>
        </a:p>
      </dgm:t>
    </dgm:pt>
    <dgm:pt modelId="{CA92571C-5134-49C0-984A-721C5E3C2281}" type="sibTrans" cxnId="{366BDDD1-53FA-4F26-A3BF-A4B12866765D}">
      <dgm:prSet/>
      <dgm:spPr/>
      <dgm:t>
        <a:bodyPr/>
        <a:lstStyle/>
        <a:p>
          <a:endParaRPr lang="sk-SK"/>
        </a:p>
      </dgm:t>
    </dgm:pt>
    <dgm:pt modelId="{79635459-DD42-478F-8AAC-15B2807749D7}" type="pres">
      <dgm:prSet presAssocID="{3F34C6B9-F6AF-4DF9-AF20-CC89F757C64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EC8FB527-6086-451A-8149-55E22A2AA59E}" type="pres">
      <dgm:prSet presAssocID="{B90113F5-05DE-456B-9E04-E2300B6D0F8B}" presName="composite" presStyleCnt="0"/>
      <dgm:spPr/>
    </dgm:pt>
    <dgm:pt modelId="{81D21539-C06C-4768-89A9-BAD0EDFB2592}" type="pres">
      <dgm:prSet presAssocID="{B90113F5-05DE-456B-9E04-E2300B6D0F8B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1243603-FE96-4EA3-BA59-7C64CAB17EFC}" type="pres">
      <dgm:prSet presAssocID="{B90113F5-05DE-456B-9E04-E2300B6D0F8B}" presName="parSh" presStyleLbl="node1" presStyleIdx="0" presStyleCnt="2" custLinFactNeighborX="-143" custLinFactNeighborY="-4296"/>
      <dgm:spPr/>
      <dgm:t>
        <a:bodyPr/>
        <a:lstStyle/>
        <a:p>
          <a:endParaRPr lang="sk-SK"/>
        </a:p>
      </dgm:t>
    </dgm:pt>
    <dgm:pt modelId="{61DED726-B784-43D5-8BA5-9AE676560336}" type="pres">
      <dgm:prSet presAssocID="{B90113F5-05DE-456B-9E04-E2300B6D0F8B}" presName="desTx" presStyleLbl="fgAcc1" presStyleIdx="0" presStyleCnt="2" custScaleX="124679" custScaleY="50663" custLinFactNeighborX="-274" custLinFactNeighborY="-2291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D83A4BD-2F81-4B30-B2D2-455633514058}" type="pres">
      <dgm:prSet presAssocID="{078CF2C1-76B7-4100-93A4-9AA23345BF9B}" presName="sibTrans" presStyleLbl="sibTrans2D1" presStyleIdx="0" presStyleCnt="1"/>
      <dgm:spPr/>
      <dgm:t>
        <a:bodyPr/>
        <a:lstStyle/>
        <a:p>
          <a:endParaRPr lang="sk-SK"/>
        </a:p>
      </dgm:t>
    </dgm:pt>
    <dgm:pt modelId="{934D070C-CA61-425F-9811-0FD34FD9DD0F}" type="pres">
      <dgm:prSet presAssocID="{078CF2C1-76B7-4100-93A4-9AA23345BF9B}" presName="connTx" presStyleLbl="sibTrans2D1" presStyleIdx="0" presStyleCnt="1"/>
      <dgm:spPr/>
      <dgm:t>
        <a:bodyPr/>
        <a:lstStyle/>
        <a:p>
          <a:endParaRPr lang="sk-SK"/>
        </a:p>
      </dgm:t>
    </dgm:pt>
    <dgm:pt modelId="{8EDEBFF9-8A35-4A61-981D-24876529190B}" type="pres">
      <dgm:prSet presAssocID="{61B8F7EB-8AB7-4467-8BE3-FD6EB2A57C6D}" presName="composite" presStyleCnt="0"/>
      <dgm:spPr/>
    </dgm:pt>
    <dgm:pt modelId="{EEFEFA87-20D0-46CC-B4A1-49E8B015F944}" type="pres">
      <dgm:prSet presAssocID="{61B8F7EB-8AB7-4467-8BE3-FD6EB2A57C6D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9CA238D-CF90-4B40-ABCD-A3E31750E76E}" type="pres">
      <dgm:prSet presAssocID="{61B8F7EB-8AB7-4467-8BE3-FD6EB2A57C6D}" presName="parSh" presStyleLbl="node1" presStyleIdx="1" presStyleCnt="2"/>
      <dgm:spPr/>
      <dgm:t>
        <a:bodyPr/>
        <a:lstStyle/>
        <a:p>
          <a:endParaRPr lang="sk-SK"/>
        </a:p>
      </dgm:t>
    </dgm:pt>
    <dgm:pt modelId="{1CE9D23F-EB44-4173-96A8-954FF1341E35}" type="pres">
      <dgm:prSet presAssocID="{61B8F7EB-8AB7-4467-8BE3-FD6EB2A57C6D}" presName="desTx" presStyleLbl="fgAcc1" presStyleIdx="1" presStyleCnt="2" custScaleY="46289" custLinFactNeighborX="-4003" custLinFactNeighborY="-1963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B3EBE025-E325-4E13-911C-516E696583CD}" type="presOf" srcId="{3F34C6B9-F6AF-4DF9-AF20-CC89F757C646}" destId="{79635459-DD42-478F-8AAC-15B2807749D7}" srcOrd="0" destOrd="0" presId="urn:microsoft.com/office/officeart/2005/8/layout/process3"/>
    <dgm:cxn modelId="{3DDE5141-CA4C-4993-8738-70264DC180D0}" type="presOf" srcId="{64BA665B-3434-4BDA-B6AB-40EF3DE4571B}" destId="{1CE9D23F-EB44-4173-96A8-954FF1341E35}" srcOrd="0" destOrd="1" presId="urn:microsoft.com/office/officeart/2005/8/layout/process3"/>
    <dgm:cxn modelId="{7A43DDA7-8BD6-4C53-A0ED-A86562A10416}" type="presOf" srcId="{B90113F5-05DE-456B-9E04-E2300B6D0F8B}" destId="{81D21539-C06C-4768-89A9-BAD0EDFB2592}" srcOrd="0" destOrd="0" presId="urn:microsoft.com/office/officeart/2005/8/layout/process3"/>
    <dgm:cxn modelId="{8BE65B51-AE4E-4430-A551-AEAE52A9B335}" type="presOf" srcId="{078CF2C1-76B7-4100-93A4-9AA23345BF9B}" destId="{1D83A4BD-2F81-4B30-B2D2-455633514058}" srcOrd="0" destOrd="0" presId="urn:microsoft.com/office/officeart/2005/8/layout/process3"/>
    <dgm:cxn modelId="{86B396EA-2997-460C-A990-6966B358484F}" type="presOf" srcId="{61B8F7EB-8AB7-4467-8BE3-FD6EB2A57C6D}" destId="{EEFEFA87-20D0-46CC-B4A1-49E8B015F944}" srcOrd="0" destOrd="0" presId="urn:microsoft.com/office/officeart/2005/8/layout/process3"/>
    <dgm:cxn modelId="{539ED047-196E-4864-B0E6-E02097D4A15B}" type="presOf" srcId="{078CF2C1-76B7-4100-93A4-9AA23345BF9B}" destId="{934D070C-CA61-425F-9811-0FD34FD9DD0F}" srcOrd="1" destOrd="0" presId="urn:microsoft.com/office/officeart/2005/8/layout/process3"/>
    <dgm:cxn modelId="{A98C9A4F-7ED5-4206-9527-FA36A1E6EB0A}" srcId="{B90113F5-05DE-456B-9E04-E2300B6D0F8B}" destId="{FA1A865C-7693-4A9D-89EC-FB2EAB57B450}" srcOrd="1" destOrd="0" parTransId="{40450F9D-B873-4619-83EC-E3A9A4B0A8F2}" sibTransId="{EA767833-4A66-4F60-91D7-FD78DAA464D8}"/>
    <dgm:cxn modelId="{85BB6EA3-8B73-4E0F-896F-8929C6BA0523}" type="presOf" srcId="{61B8F7EB-8AB7-4467-8BE3-FD6EB2A57C6D}" destId="{F9CA238D-CF90-4B40-ABCD-A3E31750E76E}" srcOrd="1" destOrd="0" presId="urn:microsoft.com/office/officeart/2005/8/layout/process3"/>
    <dgm:cxn modelId="{948C84DB-55FD-47A3-998F-E636ED8BDF8D}" srcId="{3F34C6B9-F6AF-4DF9-AF20-CC89F757C646}" destId="{61B8F7EB-8AB7-4467-8BE3-FD6EB2A57C6D}" srcOrd="1" destOrd="0" parTransId="{55FFC5FE-0637-4F0B-BB82-1DC0C0319508}" sibTransId="{D8E00B27-F0A0-448D-B8A2-94FF4C527EBE}"/>
    <dgm:cxn modelId="{366BDDD1-53FA-4F26-A3BF-A4B12866765D}" srcId="{61B8F7EB-8AB7-4467-8BE3-FD6EB2A57C6D}" destId="{64BA665B-3434-4BDA-B6AB-40EF3DE4571B}" srcOrd="1" destOrd="0" parTransId="{9E089AFD-397A-4574-B7F9-4C760995D15F}" sibTransId="{CA92571C-5134-49C0-984A-721C5E3C2281}"/>
    <dgm:cxn modelId="{A9A1D0C9-03C3-4B87-A249-4E1AE1D68D2E}" type="presOf" srcId="{B90113F5-05DE-456B-9E04-E2300B6D0F8B}" destId="{E1243603-FE96-4EA3-BA59-7C64CAB17EFC}" srcOrd="1" destOrd="0" presId="urn:microsoft.com/office/officeart/2005/8/layout/process3"/>
    <dgm:cxn modelId="{E659F3BE-DF0F-4E15-87FE-FC80D4708B15}" type="presOf" srcId="{FA995D4F-ACEB-45A3-B0B5-D50D335F85D3}" destId="{61DED726-B784-43D5-8BA5-9AE676560336}" srcOrd="0" destOrd="0" presId="urn:microsoft.com/office/officeart/2005/8/layout/process3"/>
    <dgm:cxn modelId="{27F18419-D0BB-43EC-82C2-81207C43DCD1}" type="presOf" srcId="{0B946F05-FC4A-482F-B6E9-9B8111113622}" destId="{1CE9D23F-EB44-4173-96A8-954FF1341E35}" srcOrd="0" destOrd="0" presId="urn:microsoft.com/office/officeart/2005/8/layout/process3"/>
    <dgm:cxn modelId="{E1A9DE07-F508-41C8-8FC0-185DDD97A5E9}" type="presOf" srcId="{FA1A865C-7693-4A9D-89EC-FB2EAB57B450}" destId="{61DED726-B784-43D5-8BA5-9AE676560336}" srcOrd="0" destOrd="1" presId="urn:microsoft.com/office/officeart/2005/8/layout/process3"/>
    <dgm:cxn modelId="{D50C6601-3CCF-4CD2-9A1A-05EE0CBEAA26}" srcId="{3F34C6B9-F6AF-4DF9-AF20-CC89F757C646}" destId="{B90113F5-05DE-456B-9E04-E2300B6D0F8B}" srcOrd="0" destOrd="0" parTransId="{97D2C291-4D25-488F-BE49-3DCCE717A94D}" sibTransId="{078CF2C1-76B7-4100-93A4-9AA23345BF9B}"/>
    <dgm:cxn modelId="{87B8EFAB-168A-4676-A5EC-B6CBC61B60B1}" srcId="{B90113F5-05DE-456B-9E04-E2300B6D0F8B}" destId="{FA995D4F-ACEB-45A3-B0B5-D50D335F85D3}" srcOrd="0" destOrd="0" parTransId="{FC04AD41-1606-4E42-8FD5-4E7F03B9BE7E}" sibTransId="{B9097FE6-89BC-4BDC-950A-1BD65F5D43E2}"/>
    <dgm:cxn modelId="{AE48581E-DA7F-4EEA-B4D0-936E1C900351}" srcId="{61B8F7EB-8AB7-4467-8BE3-FD6EB2A57C6D}" destId="{0B946F05-FC4A-482F-B6E9-9B8111113622}" srcOrd="0" destOrd="0" parTransId="{1C346999-C7E7-4843-8452-014F475A7BB4}" sibTransId="{C82FFD84-DFE0-4BE2-9582-63FCFE34C27E}"/>
    <dgm:cxn modelId="{31EBC994-2960-4521-9B9B-D5A548758CE4}" type="presParOf" srcId="{79635459-DD42-478F-8AAC-15B2807749D7}" destId="{EC8FB527-6086-451A-8149-55E22A2AA59E}" srcOrd="0" destOrd="0" presId="urn:microsoft.com/office/officeart/2005/8/layout/process3"/>
    <dgm:cxn modelId="{A0C19851-1012-4392-978A-56DDB0A7EB05}" type="presParOf" srcId="{EC8FB527-6086-451A-8149-55E22A2AA59E}" destId="{81D21539-C06C-4768-89A9-BAD0EDFB2592}" srcOrd="0" destOrd="0" presId="urn:microsoft.com/office/officeart/2005/8/layout/process3"/>
    <dgm:cxn modelId="{E2160416-A230-4A74-B0F2-1FE15E5916CE}" type="presParOf" srcId="{EC8FB527-6086-451A-8149-55E22A2AA59E}" destId="{E1243603-FE96-4EA3-BA59-7C64CAB17EFC}" srcOrd="1" destOrd="0" presId="urn:microsoft.com/office/officeart/2005/8/layout/process3"/>
    <dgm:cxn modelId="{603BEE90-9A05-407A-AB21-7F5E8971A9D7}" type="presParOf" srcId="{EC8FB527-6086-451A-8149-55E22A2AA59E}" destId="{61DED726-B784-43D5-8BA5-9AE676560336}" srcOrd="2" destOrd="0" presId="urn:microsoft.com/office/officeart/2005/8/layout/process3"/>
    <dgm:cxn modelId="{ADE979DB-32D0-4868-BBE3-CBBCA36F80B7}" type="presParOf" srcId="{79635459-DD42-478F-8AAC-15B2807749D7}" destId="{1D83A4BD-2F81-4B30-B2D2-455633514058}" srcOrd="1" destOrd="0" presId="urn:microsoft.com/office/officeart/2005/8/layout/process3"/>
    <dgm:cxn modelId="{47AE5063-3466-462F-A4CF-5670C6B6A3EF}" type="presParOf" srcId="{1D83A4BD-2F81-4B30-B2D2-455633514058}" destId="{934D070C-CA61-425F-9811-0FD34FD9DD0F}" srcOrd="0" destOrd="0" presId="urn:microsoft.com/office/officeart/2005/8/layout/process3"/>
    <dgm:cxn modelId="{6F6BCAC9-5A21-41E9-A435-8EF49CB7F01A}" type="presParOf" srcId="{79635459-DD42-478F-8AAC-15B2807749D7}" destId="{8EDEBFF9-8A35-4A61-981D-24876529190B}" srcOrd="2" destOrd="0" presId="urn:microsoft.com/office/officeart/2005/8/layout/process3"/>
    <dgm:cxn modelId="{E00369D9-C587-4252-B905-AF635A1A34CD}" type="presParOf" srcId="{8EDEBFF9-8A35-4A61-981D-24876529190B}" destId="{EEFEFA87-20D0-46CC-B4A1-49E8B015F944}" srcOrd="0" destOrd="0" presId="urn:microsoft.com/office/officeart/2005/8/layout/process3"/>
    <dgm:cxn modelId="{4C4312DD-EC8D-46C0-B6CD-38834110869D}" type="presParOf" srcId="{8EDEBFF9-8A35-4A61-981D-24876529190B}" destId="{F9CA238D-CF90-4B40-ABCD-A3E31750E76E}" srcOrd="1" destOrd="0" presId="urn:microsoft.com/office/officeart/2005/8/layout/process3"/>
    <dgm:cxn modelId="{66471E7E-A8A0-424A-9EB9-B34076DD425F}" type="presParOf" srcId="{8EDEBFF9-8A35-4A61-981D-24876529190B}" destId="{1CE9D23F-EB44-4173-96A8-954FF1341E3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15616-18BE-4243-9465-4AE0D6A87C04}">
      <dsp:nvSpPr>
        <dsp:cNvPr id="0" name=""/>
        <dsp:cNvSpPr/>
      </dsp:nvSpPr>
      <dsp:spPr>
        <a:xfrm>
          <a:off x="2571" y="845737"/>
          <a:ext cx="2507456" cy="11886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b="1" kern="1200" dirty="0" smtClean="0"/>
            <a:t>Tržby</a:t>
          </a:r>
          <a:endParaRPr lang="sk-SK" sz="2700" b="1" kern="1200" dirty="0"/>
        </a:p>
      </dsp:txBody>
      <dsp:txXfrm>
        <a:off x="2571" y="845737"/>
        <a:ext cx="2507456" cy="1188646"/>
      </dsp:txXfrm>
    </dsp:sp>
    <dsp:sp modelId="{2D321B33-60CB-4DA7-94C5-10868B879D23}">
      <dsp:nvSpPr>
        <dsp:cNvPr id="0" name=""/>
        <dsp:cNvSpPr/>
      </dsp:nvSpPr>
      <dsp:spPr>
        <a:xfrm>
          <a:off x="0" y="1838112"/>
          <a:ext cx="2507456" cy="192493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200" kern="1200" dirty="0" smtClean="0"/>
            <a:t>Vznikajú pri predaji výkonov externým odberateľom</a:t>
          </a:r>
          <a:endParaRPr lang="sk-SK" sz="2200" kern="1200" dirty="0"/>
        </a:p>
      </dsp:txBody>
      <dsp:txXfrm>
        <a:off x="0" y="1838112"/>
        <a:ext cx="2507456" cy="1924931"/>
      </dsp:txXfrm>
    </dsp:sp>
    <dsp:sp modelId="{69067A3D-A883-4AE6-A595-3DF06FE66538}">
      <dsp:nvSpPr>
        <dsp:cNvPr id="0" name=""/>
        <dsp:cNvSpPr/>
      </dsp:nvSpPr>
      <dsp:spPr>
        <a:xfrm>
          <a:off x="2861071" y="881740"/>
          <a:ext cx="2507456" cy="1044633"/>
        </a:xfrm>
        <a:prstGeom prst="rect">
          <a:avLst/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 w="19050" cap="flat" cmpd="sng" algn="ctr">
          <a:solidFill>
            <a:schemeClr val="accent4">
              <a:hueOff val="3742489"/>
              <a:satOff val="-20694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b="1" kern="1200" dirty="0" smtClean="0"/>
            <a:t>Vnútroorganizačné výnosy</a:t>
          </a:r>
          <a:endParaRPr lang="sk-SK" sz="2200" b="1" kern="1200" dirty="0"/>
        </a:p>
      </dsp:txBody>
      <dsp:txXfrm>
        <a:off x="2861071" y="881740"/>
        <a:ext cx="2507456" cy="1044633"/>
      </dsp:txXfrm>
    </dsp:sp>
    <dsp:sp modelId="{6D83DF27-CC2A-43C9-8D3E-B3491251ACB8}">
      <dsp:nvSpPr>
        <dsp:cNvPr id="0" name=""/>
        <dsp:cNvSpPr/>
      </dsp:nvSpPr>
      <dsp:spPr>
        <a:xfrm>
          <a:off x="2861071" y="1801840"/>
          <a:ext cx="2507456" cy="1924931"/>
        </a:xfrm>
        <a:prstGeom prst="rect">
          <a:avLst/>
        </a:prstGeom>
        <a:solidFill>
          <a:schemeClr val="accent4">
            <a:tint val="40000"/>
            <a:alpha val="90000"/>
            <a:hueOff val="3850876"/>
            <a:satOff val="-18259"/>
            <a:lumOff val="-97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3850876"/>
              <a:satOff val="-18259"/>
              <a:lumOff val="-9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200" kern="1200" dirty="0" smtClean="0"/>
            <a:t>Vznikajú pri odovzdávaní výkonov vo vnútri podniku</a:t>
          </a:r>
          <a:endParaRPr lang="sk-SK" sz="2200" kern="1200" dirty="0"/>
        </a:p>
      </dsp:txBody>
      <dsp:txXfrm>
        <a:off x="2861071" y="1801840"/>
        <a:ext cx="2507456" cy="1924931"/>
      </dsp:txXfrm>
    </dsp:sp>
    <dsp:sp modelId="{3BDB98A9-EB39-4318-9399-D9EB13083482}">
      <dsp:nvSpPr>
        <dsp:cNvPr id="0" name=""/>
        <dsp:cNvSpPr/>
      </dsp:nvSpPr>
      <dsp:spPr>
        <a:xfrm>
          <a:off x="5719572" y="881740"/>
          <a:ext cx="2507456" cy="1044633"/>
        </a:xfrm>
        <a:prstGeom prst="rect">
          <a:avLst/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accent4">
              <a:hueOff val="7484979"/>
              <a:satOff val="-41387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800" b="1" kern="1200" dirty="0" smtClean="0"/>
            <a:t>Ostatné</a:t>
          </a:r>
          <a:endParaRPr lang="sk-SK" sz="2200" b="1" kern="1200" dirty="0"/>
        </a:p>
      </dsp:txBody>
      <dsp:txXfrm>
        <a:off x="5719572" y="881740"/>
        <a:ext cx="2507456" cy="1044633"/>
      </dsp:txXfrm>
    </dsp:sp>
    <dsp:sp modelId="{C3427B8D-DAE6-4320-B135-B109E104EAD2}">
      <dsp:nvSpPr>
        <dsp:cNvPr id="0" name=""/>
        <dsp:cNvSpPr/>
      </dsp:nvSpPr>
      <dsp:spPr>
        <a:xfrm>
          <a:off x="5719572" y="1801840"/>
          <a:ext cx="2507456" cy="1924931"/>
        </a:xfrm>
        <a:prstGeom prst="rect">
          <a:avLst/>
        </a:prstGeom>
        <a:solidFill>
          <a:schemeClr val="accent4">
            <a:tint val="40000"/>
            <a:alpha val="90000"/>
            <a:hueOff val="7701753"/>
            <a:satOff val="-36518"/>
            <a:lumOff val="-195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7701753"/>
              <a:satOff val="-36518"/>
              <a:lumOff val="-19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200" kern="1200" dirty="0" smtClean="0"/>
            <a:t>Neviažu sa na výkony</a:t>
          </a:r>
          <a:endParaRPr lang="sk-SK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200" kern="1200" dirty="0" smtClean="0"/>
            <a:t>Z predaja majetku, prijaté pokuty..</a:t>
          </a:r>
          <a:endParaRPr lang="sk-SK" sz="2200" kern="1200" dirty="0"/>
        </a:p>
      </dsp:txBody>
      <dsp:txXfrm>
        <a:off x="5719572" y="1801840"/>
        <a:ext cx="2507456" cy="19249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43603-FE96-4EA3-BA59-7C64CAB17EFC}">
      <dsp:nvSpPr>
        <dsp:cNvPr id="0" name=""/>
        <dsp:cNvSpPr/>
      </dsp:nvSpPr>
      <dsp:spPr>
        <a:xfrm>
          <a:off x="5" y="648076"/>
          <a:ext cx="2696502" cy="1339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b="1" kern="1200" dirty="0" smtClean="0"/>
            <a:t>r. </a:t>
          </a:r>
          <a:r>
            <a:rPr lang="sk-SK" sz="3200" b="1" kern="1200" dirty="0" smtClean="0"/>
            <a:t>2015</a:t>
          </a:r>
          <a:endParaRPr lang="sk-SK" sz="3200" b="1" kern="1200" dirty="0"/>
        </a:p>
      </dsp:txBody>
      <dsp:txXfrm>
        <a:off x="5" y="648076"/>
        <a:ext cx="2696502" cy="892800"/>
      </dsp:txXfrm>
    </dsp:sp>
    <dsp:sp modelId="{61DED726-B784-43D5-8BA5-9AE676560336}">
      <dsp:nvSpPr>
        <dsp:cNvPr id="0" name=""/>
        <dsp:cNvSpPr/>
      </dsp:nvSpPr>
      <dsp:spPr>
        <a:xfrm>
          <a:off x="216034" y="1656169"/>
          <a:ext cx="3361972" cy="16679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400" kern="1200" dirty="0" smtClean="0"/>
            <a:t>Príjem 20 000</a:t>
          </a:r>
          <a:endParaRPr lang="sk-SK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400" kern="1200" dirty="0" smtClean="0"/>
            <a:t>Predplatné časopisov pre zákazníkov</a:t>
          </a:r>
          <a:endParaRPr lang="sk-SK" sz="2400" kern="1200" dirty="0"/>
        </a:p>
      </dsp:txBody>
      <dsp:txXfrm>
        <a:off x="264886" y="1705021"/>
        <a:ext cx="3264268" cy="1570223"/>
      </dsp:txXfrm>
    </dsp:sp>
    <dsp:sp modelId="{1D83A4BD-2F81-4B30-B2D2-455633514058}">
      <dsp:nvSpPr>
        <dsp:cNvPr id="0" name=""/>
        <dsp:cNvSpPr/>
      </dsp:nvSpPr>
      <dsp:spPr>
        <a:xfrm rot="68869">
          <a:off x="3189331" y="806159"/>
          <a:ext cx="1045216" cy="6713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900" kern="1200"/>
        </a:p>
      </dsp:txBody>
      <dsp:txXfrm>
        <a:off x="3189351" y="938412"/>
        <a:ext cx="843811" cy="402811"/>
      </dsp:txXfrm>
    </dsp:sp>
    <dsp:sp modelId="{F9CA238D-CF90-4B40-ABCD-A3E31750E76E}">
      <dsp:nvSpPr>
        <dsp:cNvPr id="0" name=""/>
        <dsp:cNvSpPr/>
      </dsp:nvSpPr>
      <dsp:spPr>
        <a:xfrm>
          <a:off x="4668219" y="741608"/>
          <a:ext cx="2696502" cy="1339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b="1" kern="1200" dirty="0" smtClean="0"/>
            <a:t>r. </a:t>
          </a:r>
          <a:r>
            <a:rPr lang="sk-SK" sz="3200" b="1" kern="1200" dirty="0" smtClean="0"/>
            <a:t>2016 </a:t>
          </a:r>
          <a:r>
            <a:rPr lang="sk-SK" sz="3200" b="1" kern="1200" dirty="0" smtClean="0"/>
            <a:t>– </a:t>
          </a:r>
          <a:r>
            <a:rPr lang="sk-SK" sz="2400" b="1" kern="1200" dirty="0" smtClean="0"/>
            <a:t>budúce obdobie</a:t>
          </a:r>
          <a:endParaRPr lang="sk-SK" sz="2400" b="1" kern="1200" dirty="0"/>
        </a:p>
      </dsp:txBody>
      <dsp:txXfrm>
        <a:off x="4668219" y="741608"/>
        <a:ext cx="2696502" cy="892800"/>
      </dsp:txXfrm>
    </dsp:sp>
    <dsp:sp modelId="{1CE9D23F-EB44-4173-96A8-954FF1341E35}">
      <dsp:nvSpPr>
        <dsp:cNvPr id="0" name=""/>
        <dsp:cNvSpPr/>
      </dsp:nvSpPr>
      <dsp:spPr>
        <a:xfrm>
          <a:off x="5112574" y="1872220"/>
          <a:ext cx="2696502" cy="1523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400" kern="1200" dirty="0" smtClean="0"/>
            <a:t>Výnos</a:t>
          </a:r>
          <a:endParaRPr lang="sk-SK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400" kern="1200" dirty="0" smtClean="0"/>
            <a:t>20 000</a:t>
          </a:r>
          <a:endParaRPr lang="sk-SK" sz="2400" kern="1200" dirty="0"/>
        </a:p>
      </dsp:txBody>
      <dsp:txXfrm>
        <a:off x="5157208" y="1916854"/>
        <a:ext cx="2607234" cy="1434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69417-F14E-4D2D-A934-73DF43E0719B}" type="datetimeFigureOut">
              <a:rPr lang="sk-SK" smtClean="0"/>
              <a:t>1. 9. 2015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74A40-9B46-46AF-ACAD-88490805FC6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472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74A40-9B46-46AF-ACAD-88490805FC6C}" type="slidenum">
              <a:rPr lang="sk-SK" smtClean="0"/>
              <a:t>6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ĺž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ĺž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ĺž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ĺž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ĺž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ĺž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dátum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ĺž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ĺž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ĺž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ĺž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ĺž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ĺž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ĺž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ĺž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ĺž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ĺž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FCA4E59-0474-43BA-A832-C8E504C20CB6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7D61A56-306E-4E3A-BC76-D3F507B5432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Výnosy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919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/>
          <a:lstStyle/>
          <a:p>
            <a:r>
              <a:rPr lang="sk-SK" dirty="0" smtClean="0"/>
              <a:t>Výnosy	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3528392"/>
          </a:xfrm>
        </p:spPr>
        <p:txBody>
          <a:bodyPr/>
          <a:lstStyle/>
          <a:p>
            <a:r>
              <a:rPr lang="sk-SK" dirty="0" smtClean="0"/>
              <a:t>Realizované výkony vyjadrené v peniazoch</a:t>
            </a:r>
          </a:p>
          <a:p>
            <a:pPr>
              <a:buNone/>
            </a:pPr>
            <a:r>
              <a:rPr lang="sk-SK" dirty="0" smtClean="0"/>
              <a:t>Výnosy posudzujeme:</a:t>
            </a:r>
          </a:p>
          <a:p>
            <a:r>
              <a:rPr lang="sk-SK" dirty="0" smtClean="0">
                <a:solidFill>
                  <a:schemeClr val="accent4"/>
                </a:solidFill>
              </a:rPr>
              <a:t>Z hľadiska podniku ako celku </a:t>
            </a:r>
            <a:r>
              <a:rPr lang="sk-SK" dirty="0" smtClean="0"/>
              <a:t>– predstavujú zvýšenie majetku podniku</a:t>
            </a:r>
          </a:p>
          <a:p>
            <a:r>
              <a:rPr lang="sk-SK" dirty="0" smtClean="0">
                <a:solidFill>
                  <a:schemeClr val="accent4"/>
                </a:solidFill>
              </a:rPr>
              <a:t>Z vnútroorganizačného hľadiska </a:t>
            </a:r>
            <a:r>
              <a:rPr lang="sk-SK" dirty="0" smtClean="0"/>
              <a:t>– vznikajú pri realizácii  výkonov vo vnútri podniku  (výnosy z odovzdania)</a:t>
            </a:r>
            <a:endParaRPr lang="sk-SK" dirty="0"/>
          </a:p>
        </p:txBody>
      </p:sp>
      <p:pic>
        <p:nvPicPr>
          <p:cNvPr id="1026" name="Picture 2" descr="http://t3.gstatic.com/images?q=tbn:ANd9GcTn9gC_ff56xFgtvpC0RVwrWlZsiXUZmaqyX2u1sQBsgQ5TIs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5010149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Výnosy podľa vzniku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15616-18BE-4243-9465-4AE0D6A87C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CE15616-18BE-4243-9465-4AE0D6A87C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321B33-60CB-4DA7-94C5-10868B879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2D321B33-60CB-4DA7-94C5-10868B879D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067A3D-A883-4AE6-A595-3DF06FE66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69067A3D-A883-4AE6-A595-3DF06FE665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83DF27-CC2A-43C9-8D3E-B3491251AC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6D83DF27-CC2A-43C9-8D3E-B3491251AC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DB98A9-EB39-4318-9399-D9EB130834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3BDB98A9-EB39-4318-9399-D9EB130834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427B8D-DAE6-4320-B135-B109E104EA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C3427B8D-DAE6-4320-B135-B109E104EA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066800"/>
          </a:xfrm>
        </p:spPr>
        <p:txBody>
          <a:bodyPr/>
          <a:lstStyle/>
          <a:p>
            <a:r>
              <a:rPr lang="sk-SK" dirty="0" smtClean="0"/>
              <a:t>Časové rozlíšenie výnosov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1368152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Výnosy účtujeme v tom období, s ktorým súvisia</a:t>
            </a:r>
          </a:p>
          <a:p>
            <a:r>
              <a:rPr lang="sk-SK" dirty="0" smtClean="0"/>
              <a:t>Výnosy bežného obdobia (r. 2015)</a:t>
            </a:r>
          </a:p>
          <a:p>
            <a:r>
              <a:rPr lang="sk-SK" dirty="0" smtClean="0"/>
              <a:t>Výnosy </a:t>
            </a:r>
            <a:r>
              <a:rPr lang="sk-SK" dirty="0" smtClean="0"/>
              <a:t>budúcich období </a:t>
            </a:r>
            <a:r>
              <a:rPr lang="sk-SK" dirty="0" smtClean="0"/>
              <a:t>(r. 2016)</a:t>
            </a:r>
            <a:endParaRPr lang="sk-SK" dirty="0" smtClean="0"/>
          </a:p>
          <a:p>
            <a:pPr lvl="1"/>
            <a:endParaRPr lang="sk-SK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92479454"/>
              </p:ext>
            </p:extLst>
          </p:nvPr>
        </p:nvGraphicFramePr>
        <p:xfrm>
          <a:off x="395536" y="2780928"/>
          <a:ext cx="7920880" cy="478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243603-FE96-4EA3-BA59-7C64CAB17E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1243603-FE96-4EA3-BA59-7C64CAB17E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DED726-B784-43D5-8BA5-9AE676560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1DED726-B784-43D5-8BA5-9AE6765603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83A4BD-2F81-4B30-B2D2-4556335140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1D83A4BD-2F81-4B30-B2D2-4556335140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CA238D-CF90-4B40-ABCD-A3E31750E7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F9CA238D-CF90-4B40-ABCD-A3E31750E7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E9D23F-EB44-4173-96A8-954FF1341E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1CE9D23F-EB44-4173-96A8-954FF1341E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Vecné </a:t>
            </a:r>
            <a:r>
              <a:rPr lang="sk-SK" dirty="0"/>
              <a:t>rozlíšenie výnosov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Len výnosy, ktoré vecne súvisia s podnikaním</a:t>
            </a:r>
          </a:p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149080"/>
            <a:ext cx="2628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471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43000"/>
            <a:ext cx="8291264" cy="1066800"/>
          </a:xfrm>
        </p:spPr>
        <p:txBody>
          <a:bodyPr/>
          <a:lstStyle/>
          <a:p>
            <a:r>
              <a:rPr lang="sk-SK" dirty="0" smtClean="0"/>
              <a:t>Členenie výnosov podľa druhov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907768"/>
          </a:xfrm>
        </p:spPr>
        <p:txBody>
          <a:bodyPr/>
          <a:lstStyle/>
          <a:p>
            <a:r>
              <a:rPr lang="sk-SK" dirty="0" smtClean="0"/>
              <a:t>Tržby za vlastné výkony a tovar</a:t>
            </a:r>
          </a:p>
          <a:p>
            <a:r>
              <a:rPr lang="sk-SK" dirty="0" smtClean="0"/>
              <a:t>Tržby zo zmeny stavu vnútroorganizačných zásob</a:t>
            </a:r>
          </a:p>
          <a:p>
            <a:r>
              <a:rPr lang="sk-SK" dirty="0" smtClean="0"/>
              <a:t>Výnosy z aktivovania výkonov vlastnej činnosti</a:t>
            </a:r>
          </a:p>
          <a:p>
            <a:r>
              <a:rPr lang="sk-SK" dirty="0" smtClean="0"/>
              <a:t>Iné výnosy z hospodárskej činnosti</a:t>
            </a:r>
          </a:p>
          <a:p>
            <a:r>
              <a:rPr lang="sk-SK" dirty="0" smtClean="0"/>
              <a:t>Finančné výnosy</a:t>
            </a:r>
          </a:p>
          <a:p>
            <a:endParaRPr lang="sk-SK" dirty="0"/>
          </a:p>
        </p:txBody>
      </p:sp>
      <p:pic>
        <p:nvPicPr>
          <p:cNvPr id="3074" name="Picture 2" descr="http://t0.gstatic.com/images?q=tbn:ANd9GcRrvvWOvENB4UwtVRr_RGFkC4CF1CeUbq06x7L4-UTAzqo_cWutU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933056"/>
            <a:ext cx="1809750" cy="2533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Výnosy podľa spôsobu realizácie výkonov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683632"/>
          </a:xfrm>
        </p:spPr>
        <p:txBody>
          <a:bodyPr/>
          <a:lstStyle/>
          <a:p>
            <a:r>
              <a:rPr lang="sk-SK" dirty="0" smtClean="0"/>
              <a:t>Tržby </a:t>
            </a:r>
          </a:p>
          <a:p>
            <a:r>
              <a:rPr lang="sk-SK" dirty="0" smtClean="0"/>
              <a:t>Vnútroorganizačné výnosy</a:t>
            </a:r>
          </a:p>
          <a:p>
            <a:r>
              <a:rPr lang="sk-SK" dirty="0" smtClean="0"/>
              <a:t>Ostatné výnosy</a:t>
            </a:r>
            <a:endParaRPr lang="sk-SK" dirty="0"/>
          </a:p>
        </p:txBody>
      </p:sp>
      <p:pic>
        <p:nvPicPr>
          <p:cNvPr id="24578" name="Picture 2" descr="http://t3.gstatic.com/images?q=tbn:ANd9GcSs3obsVTJfbYKzAdh_w4-SfQ3VTeAOQ2h_0XtOvkBCculwHHh3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284984"/>
            <a:ext cx="2520280" cy="29182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Výnosy podľa charakteru činnosti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691744"/>
          </a:xfrm>
        </p:spPr>
        <p:txBody>
          <a:bodyPr/>
          <a:lstStyle/>
          <a:p>
            <a:pPr lvl="1"/>
            <a:r>
              <a:rPr lang="sk-SK" dirty="0" smtClean="0"/>
              <a:t>Výnosy </a:t>
            </a:r>
            <a:r>
              <a:rPr lang="sk-SK" dirty="0" smtClean="0"/>
              <a:t>z hospodárskej činnosti (tržby)</a:t>
            </a:r>
          </a:p>
          <a:p>
            <a:pPr lvl="1"/>
            <a:r>
              <a:rPr lang="sk-SK" dirty="0" smtClean="0"/>
              <a:t>Výnosy z finančnej činnosti (prijaté úroky, kurzové zisky)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Zvyšovanie výnosov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755640"/>
          </a:xfrm>
        </p:spPr>
        <p:txBody>
          <a:bodyPr/>
          <a:lstStyle/>
          <a:p>
            <a:r>
              <a:rPr lang="sk-SK" dirty="0" smtClean="0"/>
              <a:t>Zvýšenie ceny výrobkov alebo služieb</a:t>
            </a:r>
          </a:p>
          <a:p>
            <a:r>
              <a:rPr lang="sk-SK" dirty="0" smtClean="0"/>
              <a:t>Zvýšenie predaného množstva  pomocou rôznych marketingových nástrojov</a:t>
            </a:r>
            <a:endParaRPr lang="sk-SK" dirty="0"/>
          </a:p>
        </p:txBody>
      </p:sp>
      <p:pic>
        <p:nvPicPr>
          <p:cNvPr id="21506" name="Picture 2" descr="http://t0.gstatic.com/images?q=tbn:ANd9GcQ0sNymp6w18uDmqTan2F1-GCbAkT8fdgdXiw9DazCVGC9zHU5d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933056"/>
            <a:ext cx="3145997" cy="2112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ský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sts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68</TotalTime>
  <Words>205</Words>
  <Application>Microsoft Office PowerPoint</Application>
  <PresentationFormat>Prezentácia na obrazovke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Mestský</vt:lpstr>
      <vt:lpstr>Výnosy</vt:lpstr>
      <vt:lpstr>Výnosy </vt:lpstr>
      <vt:lpstr>Výnosy podľa vzniku</vt:lpstr>
      <vt:lpstr>Časové rozlíšenie výnosov </vt:lpstr>
      <vt:lpstr>Vecné rozlíšenie výnosov </vt:lpstr>
      <vt:lpstr>Členenie výnosov podľa druhov </vt:lpstr>
      <vt:lpstr>Výnosy podľa spôsobu realizácie výkonov</vt:lpstr>
      <vt:lpstr>Výnosy podľa charakteru činnosti</vt:lpstr>
      <vt:lpstr>Zvyšovanie výnosov</vt:lpstr>
      <vt:lpstr>Ďakujem za pozornosť.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Výnosy</dc:title>
  <dc:creator>lenovo_ntb</dc:creator>
  <cp:lastModifiedBy>Uzivatel</cp:lastModifiedBy>
  <cp:revision>9</cp:revision>
  <dcterms:created xsi:type="dcterms:W3CDTF">2012-05-13T16:17:37Z</dcterms:created>
  <dcterms:modified xsi:type="dcterms:W3CDTF">2015-09-01T10:35:38Z</dcterms:modified>
</cp:coreProperties>
</file>